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aleway"/>
      <p:regular r:id="rId57"/>
      <p:bold r:id="rId58"/>
      <p:italic r:id="rId59"/>
      <p:boldItalic r:id="rId60"/>
    </p:embeddedFont>
    <p:embeddedFont>
      <p:font typeface="Roboto"/>
      <p:regular r:id="rId61"/>
      <p:bold r:id="rId62"/>
      <p:italic r:id="rId63"/>
      <p:boldItalic r:id="rId64"/>
    </p:embeddedFont>
    <p:embeddedFont>
      <p:font typeface="Source Sans Pro Light"/>
      <p:regular r:id="rId65"/>
      <p:bold r:id="rId66"/>
      <p:italic r:id="rId67"/>
      <p:boldItalic r:id="rId68"/>
    </p:embeddedFont>
    <p:embeddedFont>
      <p:font typeface="La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SourceSansProLight-bold.fntdata"/><Relationship Id="rId21" Type="http://schemas.openxmlformats.org/officeDocument/2006/relationships/slide" Target="slides/slide16.xml"/><Relationship Id="rId65" Type="http://schemas.openxmlformats.org/officeDocument/2006/relationships/font" Target="fonts/SourceSansProLight-regular.fntdata"/><Relationship Id="rId24" Type="http://schemas.openxmlformats.org/officeDocument/2006/relationships/slide" Target="slides/slide19.xml"/><Relationship Id="rId68" Type="http://schemas.openxmlformats.org/officeDocument/2006/relationships/font" Target="fonts/SourceSansProLight-boldItalic.fntdata"/><Relationship Id="rId23" Type="http://schemas.openxmlformats.org/officeDocument/2006/relationships/slide" Target="slides/slide18.xml"/><Relationship Id="rId67" Type="http://schemas.openxmlformats.org/officeDocument/2006/relationships/font" Target="fonts/SourceSansProLight-italic.fntdata"/><Relationship Id="rId60" Type="http://schemas.openxmlformats.org/officeDocument/2006/relationships/font" Target="fonts/Raleway-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italic.fntdata"/><Relationship Id="rId14" Type="http://schemas.openxmlformats.org/officeDocument/2006/relationships/slide" Target="slides/slide9.xml"/><Relationship Id="rId58" Type="http://schemas.openxmlformats.org/officeDocument/2006/relationships/font" Target="fonts/Ralew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59c4f86c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59c4f86c5_0_0: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59c4f86c5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59c4f86c5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zh-CN" sz="1600">
                <a:solidFill>
                  <a:srgbClr val="434343"/>
                </a:solidFill>
              </a:rPr>
              <a:t>打开public art 只剩年份，位置</a:t>
            </a:r>
            <a:endParaRPr sz="1600">
              <a:solidFill>
                <a:srgbClr val="434343"/>
              </a:solidFill>
            </a:endParaRPr>
          </a:p>
          <a:p>
            <a:pPr indent="0" lvl="0" marL="457200" rtl="0" algn="l">
              <a:spcBef>
                <a:spcPts val="0"/>
              </a:spcBef>
              <a:spcAft>
                <a:spcPts val="0"/>
              </a:spcAft>
              <a:buClr>
                <a:schemeClr val="dk1"/>
              </a:buClr>
              <a:buSzPts val="1100"/>
              <a:buFont typeface="Arial"/>
              <a:buNone/>
            </a:pPr>
            <a:r>
              <a:rPr lang="zh-CN" sz="1600">
                <a:solidFill>
                  <a:srgbClr val="434343"/>
                </a:solidFill>
              </a:rPr>
              <a:t>链接3个表，并导出</a:t>
            </a:r>
            <a:endParaRPr sz="1600">
              <a:solidFill>
                <a:srgbClr val="434343"/>
              </a:solidFill>
            </a:endParaRPr>
          </a:p>
          <a:p>
            <a:pPr indent="0" lvl="0" marL="457200" rtl="0" algn="l">
              <a:spcBef>
                <a:spcPts val="0"/>
              </a:spcBef>
              <a:spcAft>
                <a:spcPts val="0"/>
              </a:spcAft>
              <a:buNone/>
            </a:pPr>
            <a:r>
              <a:rPr lang="zh-CN" sz="1600">
                <a:solidFill>
                  <a:srgbClr val="434343"/>
                </a:solidFill>
              </a:rPr>
              <a:t>按年份将公共艺术分类4类，分别放入4个表，并导出</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f033501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f033501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ef26f03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ef26f03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ecf7570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ecf7570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ef26f03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ef26f03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59c4f86c5_7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59c4f86c5_7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f033501c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f033501c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f033501cd_6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af033501cd_6_10: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f033501c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f033501c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f033501cd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f033501cd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f033501cd_5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af033501cd_5_5: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59c4f86c5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59c4f86c5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f033501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f033501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ecf7570d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ecf7570d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ecf7570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ecf7570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cf7570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cf7570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cf7570d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cf7570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a675ba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a675ba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ef9a8824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ef9a8824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ef9a8824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ef9a8824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59c4f86c5_2_1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a59c4f86c5_2_149: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59c4f86c5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a59c4f86c5_0_12: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59c4f86c5_2_1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a59c4f86c5_2_16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59c4f86c5_2_1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a59c4f86c5_2_17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59c4f86c5_2_2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a59c4f86c5_2_200: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59c4f86c5_2_2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a59c4f86c5_2_211: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59c4f86c5_2_2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a59c4f86c5_2_221: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a59c4f86c5_2_2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a59c4f86c5_2_23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59c4f86c5_2_2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a59c4f86c5_2_246: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59c4f86c5_2_2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a59c4f86c5_2_26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59c4f86c5_2_2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a59c4f86c5_2_28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59c4f86c5_2_3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a59c4f86c5_2_30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59c4f86c5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59c4f86c5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59c4f86c5_2_3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a59c4f86c5_2_320: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a59c4f86c5_2_3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a59c4f86c5_2_338: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59c4f86c5_2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a59c4f86c5_2_36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a59c4f86c5_2_3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a59c4f86c5_2_38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a59c4f86c5_2_4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a59c4f86c5_2_40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59c4f86c5_2_4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a59c4f86c5_2_437: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59c4f86c5_2_6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a59c4f86c5_2_621: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a59c4f86c5_2_6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a59c4f86c5_2_639: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a59c4f86c5_2_6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a59c4f86c5_2_69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a59c4f86c5_2_7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a59c4f86c5_2_754: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59c4f86c5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59c4f86c5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59c4f86c5_2_80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a59c4f86c5_2_80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59c4f86c5_2_8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a59c4f86c5_2_852:notes"/>
          <p:cNvSpPr/>
          <p:nvPr>
            <p:ph idx="2" type="sldImg"/>
          </p:nvPr>
        </p:nvSpPr>
        <p:spPr>
          <a:xfrm>
            <a:off x="686157" y="1143000"/>
            <a:ext cx="5485686"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ecf7570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ecf7570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ecf7570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ecf7570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59c4f86c5_7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59c4f86c5_7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打开public art 只剩年份，位置</a:t>
            </a:r>
            <a:endParaRPr sz="1600">
              <a:solidFill>
                <a:srgbClr val="434343"/>
              </a:solidFill>
            </a:endParaRPr>
          </a:p>
          <a:p>
            <a:pPr indent="0" lvl="0" marL="457200" rtl="0" algn="l">
              <a:spcBef>
                <a:spcPts val="0"/>
              </a:spcBef>
              <a:spcAft>
                <a:spcPts val="0"/>
              </a:spcAft>
              <a:buNone/>
            </a:pPr>
            <a:r>
              <a:rPr lang="zh-CN" sz="1600">
                <a:solidFill>
                  <a:srgbClr val="434343"/>
                </a:solidFill>
              </a:rPr>
              <a:t>链接3个表，并导出</a:t>
            </a:r>
            <a:endParaRPr sz="1600">
              <a:solidFill>
                <a:srgbClr val="434343"/>
              </a:solidFill>
            </a:endParaRPr>
          </a:p>
          <a:p>
            <a:pPr indent="0" lvl="0" marL="457200" rtl="0" algn="l">
              <a:spcBef>
                <a:spcPts val="0"/>
              </a:spcBef>
              <a:spcAft>
                <a:spcPts val="0"/>
              </a:spcAft>
              <a:buNone/>
            </a:pPr>
            <a:r>
              <a:rPr lang="zh-CN" sz="1600">
                <a:solidFill>
                  <a:srgbClr val="434343"/>
                </a:solidFill>
              </a:rPr>
              <a:t>按年份将公共艺术分类4类，分别放入4个表，并导出</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59c4f86c5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59c4f86c5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zh-CN" sz="1600">
                <a:solidFill>
                  <a:srgbClr val="434343"/>
                </a:solidFill>
              </a:rPr>
              <a:t>打开public art 只剩年份，位置</a:t>
            </a:r>
            <a:endParaRPr sz="1600">
              <a:solidFill>
                <a:srgbClr val="434343"/>
              </a:solidFill>
            </a:endParaRPr>
          </a:p>
          <a:p>
            <a:pPr indent="0" lvl="0" marL="457200" rtl="0" algn="l">
              <a:spcBef>
                <a:spcPts val="0"/>
              </a:spcBef>
              <a:spcAft>
                <a:spcPts val="0"/>
              </a:spcAft>
              <a:buClr>
                <a:schemeClr val="dk1"/>
              </a:buClr>
              <a:buSzPts val="1100"/>
              <a:buFont typeface="Arial"/>
              <a:buNone/>
            </a:pPr>
            <a:r>
              <a:rPr lang="zh-CN" sz="1600">
                <a:solidFill>
                  <a:srgbClr val="434343"/>
                </a:solidFill>
              </a:rPr>
              <a:t>链接3个表，并导出</a:t>
            </a:r>
            <a:endParaRPr sz="1600">
              <a:solidFill>
                <a:srgbClr val="434343"/>
              </a:solidFill>
            </a:endParaRPr>
          </a:p>
          <a:p>
            <a:pPr indent="0" lvl="0" marL="457200" rtl="0" algn="l">
              <a:spcBef>
                <a:spcPts val="0"/>
              </a:spcBef>
              <a:spcAft>
                <a:spcPts val="0"/>
              </a:spcAft>
              <a:buNone/>
            </a:pPr>
            <a:r>
              <a:rPr lang="zh-CN" sz="1600">
                <a:solidFill>
                  <a:srgbClr val="434343"/>
                </a:solidFill>
              </a:rPr>
              <a:t>按年份将公共艺术分类4类，分别放入4个表，并导出</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8174" l="-65729" r="2025" t="-245"/>
          <a:stretch/>
        </p:blipFill>
        <p:spPr>
          <a:xfrm flipH="1">
            <a:off x="2" y="0"/>
            <a:ext cx="9143998"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28" name="Shape 28"/>
        <p:cNvGrpSpPr/>
        <p:nvPr/>
      </p:nvGrpSpPr>
      <p:grpSpPr>
        <a:xfrm>
          <a:off x="0" y="0"/>
          <a:ext cx="0" cy="0"/>
          <a:chOff x="0" y="0"/>
          <a:chExt cx="0" cy="0"/>
        </a:xfrm>
      </p:grpSpPr>
      <p:sp>
        <p:nvSpPr>
          <p:cNvPr id="29" name="Google Shape;29;p11"/>
          <p:cNvSpPr/>
          <p:nvPr/>
        </p:nvSpPr>
        <p:spPr>
          <a:xfrm>
            <a:off x="314879" y="0"/>
            <a:ext cx="3185100" cy="5143500"/>
          </a:xfrm>
          <a:prstGeom prst="rect">
            <a:avLst/>
          </a:prstGeom>
          <a:solidFill>
            <a:schemeClr val="lt1"/>
          </a:solidFill>
          <a:ln>
            <a:noFill/>
          </a:ln>
          <a:effectLst>
            <a:outerShdw blurRad="762000" rotWithShape="0" algn="tl" dir="2700000" dist="254000">
              <a:srgbClr val="000000">
                <a:alpha val="14901"/>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30" name="Google Shape;30;p11"/>
          <p:cNvSpPr/>
          <p:nvPr>
            <p:ph idx="2" type="pic"/>
          </p:nvPr>
        </p:nvSpPr>
        <p:spPr>
          <a:xfrm>
            <a:off x="652378" y="479227"/>
            <a:ext cx="2510100" cy="25104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31" name="Google Shape;31;p11"/>
          <p:cNvSpPr/>
          <p:nvPr>
            <p:ph idx="3" type="pic"/>
          </p:nvPr>
        </p:nvSpPr>
        <p:spPr>
          <a:xfrm>
            <a:off x="4729142" y="364927"/>
            <a:ext cx="735000" cy="735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32" name="Google Shape;32;p11"/>
          <p:cNvSpPr/>
          <p:nvPr>
            <p:ph idx="4" type="pic"/>
          </p:nvPr>
        </p:nvSpPr>
        <p:spPr>
          <a:xfrm>
            <a:off x="7314843" y="364927"/>
            <a:ext cx="735000" cy="735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33" name="Google Shape;33;p11"/>
          <p:cNvSpPr/>
          <p:nvPr>
            <p:ph idx="5" type="pic"/>
          </p:nvPr>
        </p:nvSpPr>
        <p:spPr>
          <a:xfrm>
            <a:off x="4729142" y="2861072"/>
            <a:ext cx="735000" cy="735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34" name="Google Shape;34;p11"/>
          <p:cNvSpPr/>
          <p:nvPr>
            <p:ph idx="6" type="pic"/>
          </p:nvPr>
        </p:nvSpPr>
        <p:spPr>
          <a:xfrm>
            <a:off x="7314843" y="2861072"/>
            <a:ext cx="735000" cy="735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p:cSld name="45_Custom Layout">
    <p:spTree>
      <p:nvGrpSpPr>
        <p:cNvPr id="35" name="Shape 35"/>
        <p:cNvGrpSpPr/>
        <p:nvPr/>
      </p:nvGrpSpPr>
      <p:grpSpPr>
        <a:xfrm>
          <a:off x="0" y="0"/>
          <a:ext cx="0" cy="0"/>
          <a:chOff x="0" y="0"/>
          <a:chExt cx="0" cy="0"/>
        </a:xfrm>
      </p:grpSpPr>
      <p:sp>
        <p:nvSpPr>
          <p:cNvPr id="36" name="Google Shape;36;p12"/>
          <p:cNvSpPr/>
          <p:nvPr/>
        </p:nvSpPr>
        <p:spPr>
          <a:xfrm>
            <a:off x="1044637" y="835819"/>
            <a:ext cx="1735931" cy="3471863"/>
          </a:xfrm>
          <a:custGeom>
            <a:rect b="b" l="l" r="r" t="t"/>
            <a:pathLst>
              <a:path extrusionOk="0" h="9258300" w="4629149">
                <a:moveTo>
                  <a:pt x="4629149" y="0"/>
                </a:moveTo>
                <a:lnTo>
                  <a:pt x="4629149" y="9258300"/>
                </a:lnTo>
                <a:cubicBezTo>
                  <a:pt x="2072541" y="9258300"/>
                  <a:pt x="0" y="7185759"/>
                  <a:pt x="0" y="4629150"/>
                </a:cubicBezTo>
                <a:cubicBezTo>
                  <a:pt x="0" y="2072541"/>
                  <a:pt x="2072541" y="0"/>
                  <a:pt x="4629149" y="0"/>
                </a:cubicBezTo>
                <a:close/>
              </a:path>
            </a:pathLst>
          </a:custGeom>
          <a:solidFill>
            <a:schemeClr val="lt2">
              <a:alpha val="4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pic>
        <p:nvPicPr>
          <p:cNvPr descr="shadow_1_m" id="37" name="Google Shape;37;p12"/>
          <p:cNvPicPr preferRelativeResize="0"/>
          <p:nvPr/>
        </p:nvPicPr>
        <p:blipFill rotWithShape="1">
          <a:blip r:embed="rId2">
            <a:alphaModFix/>
          </a:blip>
          <a:srcRect b="0" l="61411" r="0" t="0"/>
          <a:stretch/>
        </p:blipFill>
        <p:spPr>
          <a:xfrm flipH="1">
            <a:off x="2592613" y="-437162"/>
            <a:ext cx="193087" cy="6017825"/>
          </a:xfrm>
          <a:prstGeom prst="rect">
            <a:avLst/>
          </a:prstGeom>
          <a:noFill/>
          <a:ln>
            <a:noFill/>
          </a:ln>
        </p:spPr>
      </p:pic>
      <p:sp>
        <p:nvSpPr>
          <p:cNvPr id="38" name="Google Shape;38;p12"/>
          <p:cNvSpPr/>
          <p:nvPr/>
        </p:nvSpPr>
        <p:spPr>
          <a:xfrm>
            <a:off x="2780342" y="835819"/>
            <a:ext cx="1735932" cy="3471863"/>
          </a:xfrm>
          <a:custGeom>
            <a:rect b="b" l="l" r="r" t="t"/>
            <a:pathLst>
              <a:path extrusionOk="0" h="9258300" w="4629152">
                <a:moveTo>
                  <a:pt x="0" y="0"/>
                </a:moveTo>
                <a:cubicBezTo>
                  <a:pt x="2556610" y="0"/>
                  <a:pt x="4629152" y="2072541"/>
                  <a:pt x="4629152" y="4629150"/>
                </a:cubicBezTo>
                <a:cubicBezTo>
                  <a:pt x="4629152" y="7185759"/>
                  <a:pt x="2556610" y="9258300"/>
                  <a:pt x="0" y="9258300"/>
                </a:cubicBezTo>
                <a:lnTo>
                  <a:pt x="0" y="0"/>
                </a:lnTo>
                <a:close/>
              </a:path>
            </a:pathLst>
          </a:cu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39" name="Google Shape;39;p12"/>
          <p:cNvSpPr/>
          <p:nvPr>
            <p:ph idx="2" type="pic"/>
          </p:nvPr>
        </p:nvSpPr>
        <p:spPr>
          <a:xfrm>
            <a:off x="2785700" y="1243013"/>
            <a:ext cx="2314200" cy="26574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0" name="Google Shape;40;p12"/>
          <p:cNvSpPr/>
          <p:nvPr>
            <p:ph idx="3" type="pic"/>
          </p:nvPr>
        </p:nvSpPr>
        <p:spPr>
          <a:xfrm>
            <a:off x="5657113" y="3000375"/>
            <a:ext cx="1257000" cy="9000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1" name="Google Shape;41;p12"/>
          <p:cNvSpPr/>
          <p:nvPr>
            <p:ph idx="4" type="pic"/>
          </p:nvPr>
        </p:nvSpPr>
        <p:spPr>
          <a:xfrm>
            <a:off x="7471390" y="3000375"/>
            <a:ext cx="1257000" cy="9000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2" name="Google Shape;42;p12"/>
          <p:cNvSpPr/>
          <p:nvPr/>
        </p:nvSpPr>
        <p:spPr>
          <a:xfrm>
            <a:off x="8814835" y="2228880"/>
            <a:ext cx="342304" cy="685740"/>
          </a:xfrm>
          <a:custGeom>
            <a:rect b="b" l="l" r="r" t="t"/>
            <a:pathLst>
              <a:path extrusionOk="0" h="1828640" w="912812">
                <a:moveTo>
                  <a:pt x="912812" y="0"/>
                </a:moveTo>
                <a:lnTo>
                  <a:pt x="912812" y="1828640"/>
                </a:lnTo>
                <a:lnTo>
                  <a:pt x="820908" y="1823999"/>
                </a:lnTo>
                <a:cubicBezTo>
                  <a:pt x="359818" y="1777173"/>
                  <a:pt x="0" y="1387766"/>
                  <a:pt x="0" y="914320"/>
                </a:cubicBezTo>
                <a:cubicBezTo>
                  <a:pt x="0" y="440874"/>
                  <a:pt x="359818" y="51468"/>
                  <a:pt x="820908" y="4641"/>
                </a:cubicBezTo>
                <a:lnTo>
                  <a:pt x="912812" y="0"/>
                </a:lnTo>
                <a:close/>
              </a:path>
            </a:pathLst>
          </a:custGeom>
          <a:solidFill>
            <a:schemeClr val="lt2">
              <a:alpha val="4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43" name="Google Shape;43;p12"/>
          <p:cNvSpPr/>
          <p:nvPr/>
        </p:nvSpPr>
        <p:spPr>
          <a:xfrm>
            <a:off x="606562" y="2285623"/>
            <a:ext cx="600300" cy="600300"/>
          </a:xfrm>
          <a:prstGeom prst="ellipse">
            <a:avLst/>
          </a:prstGeom>
          <a:solidFill>
            <a:schemeClr val="lt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Custom Layout">
  <p:cSld name="46_Custom Layout">
    <p:spTree>
      <p:nvGrpSpPr>
        <p:cNvPr id="44" name="Shape 44"/>
        <p:cNvGrpSpPr/>
        <p:nvPr/>
      </p:nvGrpSpPr>
      <p:grpSpPr>
        <a:xfrm>
          <a:off x="0" y="0"/>
          <a:ext cx="0" cy="0"/>
          <a:chOff x="0" y="0"/>
          <a:chExt cx="0" cy="0"/>
        </a:xfrm>
      </p:grpSpPr>
      <p:sp>
        <p:nvSpPr>
          <p:cNvPr id="45" name="Google Shape;45;p13"/>
          <p:cNvSpPr/>
          <p:nvPr>
            <p:ph idx="2" type="pic"/>
          </p:nvPr>
        </p:nvSpPr>
        <p:spPr>
          <a:xfrm>
            <a:off x="2285702" y="0"/>
            <a:ext cx="42858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6" name="Google Shape;46;p13"/>
          <p:cNvSpPr/>
          <p:nvPr>
            <p:ph idx="3" type="pic"/>
          </p:nvPr>
        </p:nvSpPr>
        <p:spPr>
          <a:xfrm>
            <a:off x="6571394" y="-14287"/>
            <a:ext cx="2572500" cy="1719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 name="Google Shape;47;p13"/>
          <p:cNvSpPr/>
          <p:nvPr>
            <p:ph idx="4" type="pic"/>
          </p:nvPr>
        </p:nvSpPr>
        <p:spPr>
          <a:xfrm>
            <a:off x="6571394" y="1704975"/>
            <a:ext cx="2572500" cy="1719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 name="Google Shape;48;p13"/>
          <p:cNvSpPr/>
          <p:nvPr>
            <p:ph idx="5" type="pic"/>
          </p:nvPr>
        </p:nvSpPr>
        <p:spPr>
          <a:xfrm>
            <a:off x="6571394" y="3424238"/>
            <a:ext cx="2572500" cy="1719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ustom Layout">
  <p:cSld name="36_Custom Layout">
    <p:spTree>
      <p:nvGrpSpPr>
        <p:cNvPr id="49" name="Shape 49"/>
        <p:cNvGrpSpPr/>
        <p:nvPr/>
      </p:nvGrpSpPr>
      <p:grpSpPr>
        <a:xfrm>
          <a:off x="0" y="0"/>
          <a:ext cx="0" cy="0"/>
          <a:chOff x="0" y="0"/>
          <a:chExt cx="0" cy="0"/>
        </a:xfrm>
      </p:grpSpPr>
      <p:pic>
        <p:nvPicPr>
          <p:cNvPr id="50" name="Google Shape;50;p14"/>
          <p:cNvPicPr preferRelativeResize="0"/>
          <p:nvPr/>
        </p:nvPicPr>
        <p:blipFill rotWithShape="1">
          <a:blip r:embed="rId2">
            <a:alphaModFix/>
          </a:blip>
          <a:srcRect b="894" l="-32662" r="-1357" t="-231"/>
          <a:stretch/>
        </p:blipFill>
        <p:spPr>
          <a:xfrm>
            <a:off x="102857" y="0"/>
            <a:ext cx="9144002" cy="5143502"/>
          </a:xfrm>
          <a:prstGeom prst="rect">
            <a:avLst/>
          </a:prstGeom>
          <a:noFill/>
          <a:ln>
            <a:noFill/>
          </a:ln>
        </p:spPr>
      </p:pic>
      <p:sp>
        <p:nvSpPr>
          <p:cNvPr id="51" name="Google Shape;51;p14"/>
          <p:cNvSpPr/>
          <p:nvPr/>
        </p:nvSpPr>
        <p:spPr>
          <a:xfrm>
            <a:off x="0" y="0"/>
            <a:ext cx="9144000" cy="5143500"/>
          </a:xfrm>
          <a:prstGeom prst="rect">
            <a:avLst/>
          </a:prstGeom>
          <a:solidFill>
            <a:schemeClr val="lt1">
              <a:alpha val="8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2" name="Google Shape;52;p14"/>
          <p:cNvSpPr/>
          <p:nvPr>
            <p:ph idx="2" type="pic"/>
          </p:nvPr>
        </p:nvSpPr>
        <p:spPr>
          <a:xfrm rot="-1308761">
            <a:off x="4914567" y="1108473"/>
            <a:ext cx="1415333" cy="3036676"/>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ustom Layout">
  <p:cSld name="37_Custom Layout">
    <p:bg>
      <p:bgPr>
        <a:solidFill>
          <a:schemeClr val="lt1"/>
        </a:solidFill>
      </p:bgPr>
    </p:bg>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9923" l="7350" r="-20670" t="26343"/>
          <a:stretch/>
        </p:blipFill>
        <p:spPr>
          <a:xfrm>
            <a:off x="0" y="0"/>
            <a:ext cx="9143998" cy="5143500"/>
          </a:xfrm>
          <a:prstGeom prst="rect">
            <a:avLst/>
          </a:prstGeom>
          <a:noFill/>
          <a:ln>
            <a:noFill/>
          </a:ln>
        </p:spPr>
      </p:pic>
      <p:sp>
        <p:nvSpPr>
          <p:cNvPr id="55" name="Google Shape;55;p15"/>
          <p:cNvSpPr/>
          <p:nvPr/>
        </p:nvSpPr>
        <p:spPr>
          <a:xfrm>
            <a:off x="0" y="0"/>
            <a:ext cx="9144000" cy="5143500"/>
          </a:xfrm>
          <a:prstGeom prst="rect">
            <a:avLst/>
          </a:prstGeom>
          <a:solidFill>
            <a:schemeClr val="lt1">
              <a:alpha val="8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6" name="Google Shape;56;p15"/>
          <p:cNvSpPr/>
          <p:nvPr>
            <p:ph idx="2" type="pic"/>
          </p:nvPr>
        </p:nvSpPr>
        <p:spPr>
          <a:xfrm>
            <a:off x="1835705" y="2185988"/>
            <a:ext cx="3050100" cy="19716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Custom Layout">
  <p:cSld name="42_Custom Layout">
    <p:spTree>
      <p:nvGrpSpPr>
        <p:cNvPr id="57" name="Shape 57"/>
        <p:cNvGrpSpPr/>
        <p:nvPr/>
      </p:nvGrpSpPr>
      <p:grpSpPr>
        <a:xfrm>
          <a:off x="0" y="0"/>
          <a:ext cx="0" cy="0"/>
          <a:chOff x="0" y="0"/>
          <a:chExt cx="0" cy="0"/>
        </a:xfrm>
      </p:grpSpPr>
      <p:sp>
        <p:nvSpPr>
          <p:cNvPr id="58" name="Google Shape;58;p16"/>
          <p:cNvSpPr/>
          <p:nvPr/>
        </p:nvSpPr>
        <p:spPr>
          <a:xfrm>
            <a:off x="3785695" y="842963"/>
            <a:ext cx="5029200" cy="3457500"/>
          </a:xfrm>
          <a:prstGeom prst="rect">
            <a:avLst/>
          </a:prstGeom>
          <a:solidFill>
            <a:schemeClr val="lt1"/>
          </a:solidFill>
          <a:ln>
            <a:noFill/>
          </a:ln>
          <a:effectLst>
            <a:outerShdw blurRad="381000" rotWithShape="0" algn="tl" dir="2700000" dist="127000">
              <a:srgbClr val="000000">
                <a:alpha val="14901"/>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pic>
        <p:nvPicPr>
          <p:cNvPr descr="shadow_1_m" id="59" name="Google Shape;59;p16"/>
          <p:cNvPicPr preferRelativeResize="0"/>
          <p:nvPr/>
        </p:nvPicPr>
        <p:blipFill rotWithShape="1">
          <a:blip r:embed="rId2">
            <a:alphaModFix/>
          </a:blip>
          <a:srcRect b="0" l="61411" r="0" t="0"/>
          <a:stretch/>
        </p:blipFill>
        <p:spPr>
          <a:xfrm>
            <a:off x="3783530" y="-303198"/>
            <a:ext cx="185408" cy="5778471"/>
          </a:xfrm>
          <a:prstGeom prst="rect">
            <a:avLst/>
          </a:prstGeom>
          <a:noFill/>
          <a:ln>
            <a:noFill/>
          </a:ln>
        </p:spPr>
      </p:pic>
      <p:sp>
        <p:nvSpPr>
          <p:cNvPr id="60" name="Google Shape;60;p16"/>
          <p:cNvSpPr/>
          <p:nvPr/>
        </p:nvSpPr>
        <p:spPr>
          <a:xfrm>
            <a:off x="599997" y="0"/>
            <a:ext cx="3228600" cy="5143500"/>
          </a:xfrm>
          <a:prstGeom prst="rect">
            <a:avLst/>
          </a:prstGeom>
          <a:solidFill>
            <a:schemeClr val="lt2">
              <a:alpha val="4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1" name="Google Shape;61;p16"/>
          <p:cNvSpPr/>
          <p:nvPr>
            <p:ph idx="2" type="pic"/>
          </p:nvPr>
        </p:nvSpPr>
        <p:spPr>
          <a:xfrm>
            <a:off x="1399993" y="1042988"/>
            <a:ext cx="1642800" cy="30003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alphaModFix/>
          </a:blip>
          <a:srcRect b="36134" l="9006" r="8167" t="17283"/>
          <a:stretch/>
        </p:blipFill>
        <p:spPr>
          <a:xfrm>
            <a:off x="0" y="0"/>
            <a:ext cx="9144001" cy="5143501"/>
          </a:xfrm>
          <a:prstGeom prst="rect">
            <a:avLst/>
          </a:prstGeom>
          <a:noFill/>
          <a:ln>
            <a:noFill/>
          </a:ln>
        </p:spPr>
      </p:pic>
      <p:sp>
        <p:nvSpPr>
          <p:cNvPr id="64" name="Google Shape;64;p17"/>
          <p:cNvSpPr/>
          <p:nvPr/>
        </p:nvSpPr>
        <p:spPr>
          <a:xfrm>
            <a:off x="0" y="0"/>
            <a:ext cx="9144000" cy="5143500"/>
          </a:xfrm>
          <a:prstGeom prst="rect">
            <a:avLst/>
          </a:prstGeom>
          <a:solidFill>
            <a:schemeClr val="lt1">
              <a:alpha val="84705"/>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5" name="Google Shape;65;p17"/>
          <p:cNvSpPr/>
          <p:nvPr>
            <p:ph idx="2" type="pic"/>
          </p:nvPr>
        </p:nvSpPr>
        <p:spPr>
          <a:xfrm>
            <a:off x="1642849" y="942975"/>
            <a:ext cx="1357200" cy="29289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66" name="Shape 66"/>
        <p:cNvGrpSpPr/>
        <p:nvPr/>
      </p:nvGrpSpPr>
      <p:grpSpPr>
        <a:xfrm>
          <a:off x="0" y="0"/>
          <a:ext cx="0" cy="0"/>
          <a:chOff x="0" y="0"/>
          <a:chExt cx="0" cy="0"/>
        </a:xfrm>
      </p:grpSpPr>
      <p:sp>
        <p:nvSpPr>
          <p:cNvPr id="67" name="Google Shape;67;p18"/>
          <p:cNvSpPr/>
          <p:nvPr>
            <p:ph idx="2" type="pic"/>
          </p:nvPr>
        </p:nvSpPr>
        <p:spPr>
          <a:xfrm>
            <a:off x="0" y="0"/>
            <a:ext cx="91440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68" name="Google Shape;68;p18"/>
          <p:cNvSpPr/>
          <p:nvPr>
            <p:ph idx="3" type="pic"/>
          </p:nvPr>
        </p:nvSpPr>
        <p:spPr>
          <a:xfrm>
            <a:off x="6671394" y="2400300"/>
            <a:ext cx="1542900" cy="274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69" name="Google Shape;69;p18"/>
          <p:cNvSpPr/>
          <p:nvPr>
            <p:ph idx="4" type="pic"/>
          </p:nvPr>
        </p:nvSpPr>
        <p:spPr>
          <a:xfrm>
            <a:off x="5657113" y="2414588"/>
            <a:ext cx="885600" cy="27288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70" name="Google Shape;70;p18"/>
          <p:cNvSpPr/>
          <p:nvPr>
            <p:ph idx="5" type="pic"/>
          </p:nvPr>
        </p:nvSpPr>
        <p:spPr>
          <a:xfrm>
            <a:off x="4600572" y="2400300"/>
            <a:ext cx="913800" cy="274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bg>
      <p:bgPr>
        <a:solidFill>
          <a:schemeClr val="accent4"/>
        </a:solidFill>
      </p:bgPr>
    </p:bg>
    <p:spTree>
      <p:nvGrpSpPr>
        <p:cNvPr id="71" name="Shape 71"/>
        <p:cNvGrpSpPr/>
        <p:nvPr/>
      </p:nvGrpSpPr>
      <p:grpSpPr>
        <a:xfrm>
          <a:off x="0" y="0"/>
          <a:ext cx="0" cy="0"/>
          <a:chOff x="0" y="0"/>
          <a:chExt cx="0" cy="0"/>
        </a:xfrm>
      </p:grpSpPr>
      <p:sp>
        <p:nvSpPr>
          <p:cNvPr id="72" name="Google Shape;72;p19"/>
          <p:cNvSpPr/>
          <p:nvPr/>
        </p:nvSpPr>
        <p:spPr>
          <a:xfrm>
            <a:off x="0" y="0"/>
            <a:ext cx="7542900" cy="5143500"/>
          </a:xfrm>
          <a:prstGeom prst="rect">
            <a:avLst/>
          </a:prstGeom>
          <a:solidFill>
            <a:schemeClr val="lt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3" name="Google Shape;73;p19"/>
          <p:cNvSpPr/>
          <p:nvPr>
            <p:ph idx="2" type="pic"/>
          </p:nvPr>
        </p:nvSpPr>
        <p:spPr>
          <a:xfrm>
            <a:off x="6514252" y="1057275"/>
            <a:ext cx="1557000" cy="28431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74" name="Google Shape;74;p19"/>
          <p:cNvSpPr/>
          <p:nvPr>
            <p:ph idx="3" type="pic"/>
          </p:nvPr>
        </p:nvSpPr>
        <p:spPr>
          <a:xfrm>
            <a:off x="5428543" y="857250"/>
            <a:ext cx="1585800" cy="334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75" name="Google Shape;75;p19"/>
          <p:cNvSpPr/>
          <p:nvPr>
            <p:ph idx="4" type="pic"/>
          </p:nvPr>
        </p:nvSpPr>
        <p:spPr>
          <a:xfrm>
            <a:off x="4014265" y="857250"/>
            <a:ext cx="1800000" cy="334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spTree>
      <p:nvGrpSpPr>
        <p:cNvPr id="76" name="Shape 76"/>
        <p:cNvGrpSpPr/>
        <p:nvPr/>
      </p:nvGrpSpPr>
      <p:grpSpPr>
        <a:xfrm>
          <a:off x="0" y="0"/>
          <a:ext cx="0" cy="0"/>
          <a:chOff x="0" y="0"/>
          <a:chExt cx="0" cy="0"/>
        </a:xfrm>
      </p:grpSpPr>
      <p:sp>
        <p:nvSpPr>
          <p:cNvPr id="77" name="Google Shape;77;p20"/>
          <p:cNvSpPr/>
          <p:nvPr>
            <p:ph idx="2" type="pic"/>
          </p:nvPr>
        </p:nvSpPr>
        <p:spPr>
          <a:xfrm rot="-2623930">
            <a:off x="5475120" y="2210572"/>
            <a:ext cx="1351824" cy="2330002"/>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78" name="Google Shape;78;p20"/>
          <p:cNvSpPr/>
          <p:nvPr>
            <p:ph idx="3" type="pic"/>
          </p:nvPr>
        </p:nvSpPr>
        <p:spPr>
          <a:xfrm rot="-2623965">
            <a:off x="4687411" y="2925039"/>
            <a:ext cx="1122241" cy="2307936"/>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79" name="Google Shape;79;p20"/>
          <p:cNvSpPr/>
          <p:nvPr>
            <p:ph idx="4" type="pic"/>
          </p:nvPr>
        </p:nvSpPr>
        <p:spPr>
          <a:xfrm rot="-2623763">
            <a:off x="6691212" y="1504247"/>
            <a:ext cx="1339307" cy="2295626"/>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 name="Google Shape;80;p20"/>
          <p:cNvSpPr/>
          <p:nvPr>
            <p:ph idx="5" type="pic"/>
          </p:nvPr>
        </p:nvSpPr>
        <p:spPr>
          <a:xfrm>
            <a:off x="7258206" y="992699"/>
            <a:ext cx="1891800" cy="19506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1" name="Google Shape;81;p20"/>
          <p:cNvSpPr/>
          <p:nvPr>
            <p:ph idx="6" type="pic"/>
          </p:nvPr>
        </p:nvSpPr>
        <p:spPr>
          <a:xfrm>
            <a:off x="8406929" y="653823"/>
            <a:ext cx="744600" cy="10857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2" name="Shape 82"/>
        <p:cNvGrpSpPr/>
        <p:nvPr/>
      </p:nvGrpSpPr>
      <p:grpSpPr>
        <a:xfrm>
          <a:off x="0" y="0"/>
          <a:ext cx="0" cy="0"/>
          <a:chOff x="0" y="0"/>
          <a:chExt cx="0" cy="0"/>
        </a:xfrm>
      </p:grpSpPr>
      <p:pic>
        <p:nvPicPr>
          <p:cNvPr id="83" name="Google Shape;83;p21"/>
          <p:cNvPicPr preferRelativeResize="0"/>
          <p:nvPr/>
        </p:nvPicPr>
        <p:blipFill rotWithShape="1">
          <a:blip r:embed="rId2">
            <a:alphaModFix/>
          </a:blip>
          <a:srcRect b="31107" l="7121" r="-145" t="16572"/>
          <a:stretch/>
        </p:blipFill>
        <p:spPr>
          <a:xfrm>
            <a:off x="0" y="0"/>
            <a:ext cx="9143997" cy="5143498"/>
          </a:xfrm>
          <a:prstGeom prst="rect">
            <a:avLst/>
          </a:prstGeom>
          <a:noFill/>
          <a:ln>
            <a:noFill/>
          </a:ln>
        </p:spPr>
      </p:pic>
      <p:sp>
        <p:nvSpPr>
          <p:cNvPr id="84" name="Google Shape;84;p21"/>
          <p:cNvSpPr/>
          <p:nvPr/>
        </p:nvSpPr>
        <p:spPr>
          <a:xfrm>
            <a:off x="0" y="0"/>
            <a:ext cx="9144000" cy="5143500"/>
          </a:xfrm>
          <a:prstGeom prst="rect">
            <a:avLst/>
          </a:prstGeom>
          <a:solidFill>
            <a:schemeClr val="lt1">
              <a:alpha val="29803"/>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85" name="Shape 85"/>
        <p:cNvGrpSpPr/>
        <p:nvPr/>
      </p:nvGrpSpPr>
      <p:grpSpPr>
        <a:xfrm>
          <a:off x="0" y="0"/>
          <a:ext cx="0" cy="0"/>
          <a:chOff x="0" y="0"/>
          <a:chExt cx="0" cy="0"/>
        </a:xfrm>
      </p:grpSpPr>
      <p:pic>
        <p:nvPicPr>
          <p:cNvPr id="86" name="Google Shape;86;p22"/>
          <p:cNvPicPr preferRelativeResize="0"/>
          <p:nvPr/>
        </p:nvPicPr>
        <p:blipFill rotWithShape="1">
          <a:blip r:embed="rId2">
            <a:alphaModFix/>
          </a:blip>
          <a:srcRect b="9067" l="-156" r="155" t="34690"/>
          <a:stretch/>
        </p:blipFill>
        <p:spPr>
          <a:xfrm>
            <a:off x="0" y="0"/>
            <a:ext cx="9144003"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7" name="Shape 87"/>
        <p:cNvGrpSpPr/>
        <p:nvPr/>
      </p:nvGrpSpPr>
      <p:grpSpPr>
        <a:xfrm>
          <a:off x="0" y="0"/>
          <a:ext cx="0" cy="0"/>
          <a:chOff x="0" y="0"/>
          <a:chExt cx="0" cy="0"/>
        </a:xfrm>
      </p:grpSpPr>
      <p:pic>
        <p:nvPicPr>
          <p:cNvPr id="88" name="Google Shape;88;p23"/>
          <p:cNvPicPr preferRelativeResize="0"/>
          <p:nvPr/>
        </p:nvPicPr>
        <p:blipFill rotWithShape="1">
          <a:blip r:embed="rId2">
            <a:alphaModFix/>
          </a:blip>
          <a:srcRect b="7974" l="21087" r="-296" t="47475"/>
          <a:stretch/>
        </p:blipFill>
        <p:spPr>
          <a:xfrm>
            <a:off x="34286" y="0"/>
            <a:ext cx="9188523" cy="51435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89" name="Shape 89"/>
        <p:cNvGrpSpPr/>
        <p:nvPr/>
      </p:nvGrpSpPr>
      <p:grpSpPr>
        <a:xfrm>
          <a:off x="0" y="0"/>
          <a:ext cx="0" cy="0"/>
          <a:chOff x="0" y="0"/>
          <a:chExt cx="0" cy="0"/>
        </a:xfrm>
      </p:grpSpPr>
      <p:pic>
        <p:nvPicPr>
          <p:cNvPr id="90" name="Google Shape;90;p24"/>
          <p:cNvPicPr preferRelativeResize="0"/>
          <p:nvPr/>
        </p:nvPicPr>
        <p:blipFill rotWithShape="1">
          <a:blip r:embed="rId2">
            <a:alphaModFix/>
          </a:blip>
          <a:srcRect b="9923" l="7350" r="-20670" t="26343"/>
          <a:stretch/>
        </p:blipFill>
        <p:spPr>
          <a:xfrm flipH="1">
            <a:off x="2" y="0"/>
            <a:ext cx="9143998"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91" name="Shape 91"/>
        <p:cNvGrpSpPr/>
        <p:nvPr/>
      </p:nvGrpSpPr>
      <p:grpSpPr>
        <a:xfrm>
          <a:off x="0" y="0"/>
          <a:ext cx="0" cy="0"/>
          <a:chOff x="0" y="0"/>
          <a:chExt cx="0" cy="0"/>
        </a:xfrm>
      </p:grpSpPr>
      <p:pic>
        <p:nvPicPr>
          <p:cNvPr id="92" name="Google Shape;92;p25"/>
          <p:cNvPicPr preferRelativeResize="0"/>
          <p:nvPr/>
        </p:nvPicPr>
        <p:blipFill rotWithShape="1">
          <a:blip r:embed="rId2">
            <a:alphaModFix/>
          </a:blip>
          <a:srcRect b="6880" l="0" r="0" t="36876"/>
          <a:stretch/>
        </p:blipFill>
        <p:spPr>
          <a:xfrm>
            <a:off x="0" y="0"/>
            <a:ext cx="9144003"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alphaModFix/>
          </a:blip>
          <a:srcRect b="33597" l="0" r="0" t="10161"/>
          <a:stretch/>
        </p:blipFill>
        <p:spPr>
          <a:xfrm>
            <a:off x="0" y="0"/>
            <a:ext cx="9143998" cy="51435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95" name="Shape 95"/>
        <p:cNvGrpSpPr/>
        <p:nvPr/>
      </p:nvGrpSpPr>
      <p:grpSpPr>
        <a:xfrm>
          <a:off x="0" y="0"/>
          <a:ext cx="0" cy="0"/>
          <a:chOff x="0" y="0"/>
          <a:chExt cx="0" cy="0"/>
        </a:xfrm>
      </p:grpSpPr>
      <p:pic>
        <p:nvPicPr>
          <p:cNvPr id="96" name="Google Shape;96;p27"/>
          <p:cNvPicPr preferRelativeResize="0"/>
          <p:nvPr/>
        </p:nvPicPr>
        <p:blipFill rotWithShape="1">
          <a:blip r:embed="rId2">
            <a:alphaModFix/>
          </a:blip>
          <a:srcRect b="43751" l="16873" r="-16873" t="7"/>
          <a:stretch/>
        </p:blipFill>
        <p:spPr>
          <a:xfrm>
            <a:off x="1614738" y="0"/>
            <a:ext cx="9144003"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97" name="Shape 97"/>
        <p:cNvGrpSpPr/>
        <p:nvPr/>
      </p:nvGrpSpPr>
      <p:grpSpPr>
        <a:xfrm>
          <a:off x="0" y="0"/>
          <a:ext cx="0" cy="0"/>
          <a:chOff x="0" y="0"/>
          <a:chExt cx="0" cy="0"/>
        </a:xfrm>
      </p:grpSpPr>
      <p:pic>
        <p:nvPicPr>
          <p:cNvPr id="98" name="Google Shape;98;p28"/>
          <p:cNvPicPr preferRelativeResize="0"/>
          <p:nvPr/>
        </p:nvPicPr>
        <p:blipFill rotWithShape="1">
          <a:blip r:embed="rId2">
            <a:alphaModFix/>
          </a:blip>
          <a:srcRect b="894" l="-32662" r="-1357" t="-231"/>
          <a:stretch/>
        </p:blipFill>
        <p:spPr>
          <a:xfrm>
            <a:off x="102857" y="0"/>
            <a:ext cx="9144002" cy="51435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99" name="Shape 99"/>
        <p:cNvGrpSpPr/>
        <p:nvPr/>
      </p:nvGrpSpPr>
      <p:grpSpPr>
        <a:xfrm>
          <a:off x="0" y="0"/>
          <a:ext cx="0" cy="0"/>
          <a:chOff x="0" y="0"/>
          <a:chExt cx="0" cy="0"/>
        </a:xfrm>
      </p:grpSpPr>
      <p:pic>
        <p:nvPicPr>
          <p:cNvPr id="100" name="Google Shape;100;p29"/>
          <p:cNvPicPr preferRelativeResize="0"/>
          <p:nvPr/>
        </p:nvPicPr>
        <p:blipFill rotWithShape="1">
          <a:blip r:embed="rId2">
            <a:alphaModFix/>
          </a:blip>
          <a:srcRect b="0" l="-1" r="-28006" t="28005"/>
          <a:stretch/>
        </p:blipFill>
        <p:spPr>
          <a:xfrm>
            <a:off x="0" y="0"/>
            <a:ext cx="9144002" cy="51434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01" name="Shape 101"/>
        <p:cNvGrpSpPr/>
        <p:nvPr/>
      </p:nvGrpSpPr>
      <p:grpSpPr>
        <a:xfrm>
          <a:off x="0" y="0"/>
          <a:ext cx="0" cy="0"/>
          <a:chOff x="0" y="0"/>
          <a:chExt cx="0" cy="0"/>
        </a:xfrm>
      </p:grpSpPr>
      <p:pic>
        <p:nvPicPr>
          <p:cNvPr id="102" name="Google Shape;102;p30"/>
          <p:cNvPicPr preferRelativeResize="0"/>
          <p:nvPr/>
        </p:nvPicPr>
        <p:blipFill rotWithShape="1">
          <a:blip r:embed="rId2">
            <a:alphaModFix/>
          </a:blip>
          <a:srcRect b="9449" l="313" r="16342" t="7216"/>
          <a:stretch/>
        </p:blipFill>
        <p:spPr>
          <a:xfrm>
            <a:off x="0" y="0"/>
            <a:ext cx="9144000" cy="51428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alphaModFix/>
          </a:blip>
          <a:srcRect b="36134" l="9006" r="8167" t="17283"/>
          <a:stretch/>
        </p:blipFill>
        <p:spPr>
          <a:xfrm>
            <a:off x="0" y="0"/>
            <a:ext cx="9144001" cy="51435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03" name="Shape 103"/>
        <p:cNvGrpSpPr/>
        <p:nvPr/>
      </p:nvGrpSpPr>
      <p:grpSpPr>
        <a:xfrm>
          <a:off x="0" y="0"/>
          <a:ext cx="0" cy="0"/>
          <a:chOff x="0" y="0"/>
          <a:chExt cx="0" cy="0"/>
        </a:xfrm>
      </p:grpSpPr>
      <p:pic>
        <p:nvPicPr>
          <p:cNvPr id="104" name="Google Shape;104;p31"/>
          <p:cNvPicPr preferRelativeResize="0"/>
          <p:nvPr/>
        </p:nvPicPr>
        <p:blipFill rotWithShape="1">
          <a:blip r:embed="rId2">
            <a:alphaModFix/>
          </a:blip>
          <a:srcRect b="6" l="656" r="0" t="662"/>
          <a:stretch/>
        </p:blipFill>
        <p:spPr>
          <a:xfrm>
            <a:off x="0" y="0"/>
            <a:ext cx="9144000" cy="5142830"/>
          </a:xfrm>
          <a:prstGeom prst="rect">
            <a:avLst/>
          </a:prstGeom>
          <a:noFill/>
          <a:ln>
            <a:noFill/>
          </a:ln>
        </p:spPr>
      </p:pic>
      <p:pic>
        <p:nvPicPr>
          <p:cNvPr descr="shadow_1_m" id="105" name="Google Shape;105;p31"/>
          <p:cNvPicPr preferRelativeResize="0"/>
          <p:nvPr/>
        </p:nvPicPr>
        <p:blipFill rotWithShape="1">
          <a:blip r:embed="rId3">
            <a:alphaModFix/>
          </a:blip>
          <a:srcRect b="0" l="61411" r="0" t="0"/>
          <a:stretch/>
        </p:blipFill>
        <p:spPr>
          <a:xfrm>
            <a:off x="3378323" y="-437162"/>
            <a:ext cx="193087" cy="6017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Custom Layout">
  <p:cSld name="48_Custom Layout">
    <p:spTree>
      <p:nvGrpSpPr>
        <p:cNvPr id="106" name="Shape 106"/>
        <p:cNvGrpSpPr/>
        <p:nvPr/>
      </p:nvGrpSpPr>
      <p:grpSpPr>
        <a:xfrm>
          <a:off x="0" y="0"/>
          <a:ext cx="0" cy="0"/>
          <a:chOff x="0" y="0"/>
          <a:chExt cx="0" cy="0"/>
        </a:xfrm>
      </p:grpSpPr>
      <p:pic>
        <p:nvPicPr>
          <p:cNvPr descr="shadow_1_m" id="107" name="Google Shape;107;p32"/>
          <p:cNvPicPr preferRelativeResize="0"/>
          <p:nvPr/>
        </p:nvPicPr>
        <p:blipFill rotWithShape="1">
          <a:blip r:embed="rId2">
            <a:alphaModFix/>
          </a:blip>
          <a:srcRect b="0" l="61411" r="0" t="0"/>
          <a:stretch/>
        </p:blipFill>
        <p:spPr>
          <a:xfrm>
            <a:off x="3378323" y="-437162"/>
            <a:ext cx="193087" cy="60178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108" name="Shape 108"/>
        <p:cNvGrpSpPr/>
        <p:nvPr/>
      </p:nvGrpSpPr>
      <p:grpSpPr>
        <a:xfrm>
          <a:off x="0" y="0"/>
          <a:ext cx="0" cy="0"/>
          <a:chOff x="0" y="0"/>
          <a:chExt cx="0" cy="0"/>
        </a:xfrm>
      </p:grpSpPr>
      <p:pic>
        <p:nvPicPr>
          <p:cNvPr id="109" name="Google Shape;109;p33"/>
          <p:cNvPicPr preferRelativeResize="0"/>
          <p:nvPr/>
        </p:nvPicPr>
        <p:blipFill rotWithShape="1">
          <a:blip r:embed="rId2">
            <a:alphaModFix/>
          </a:blip>
          <a:srcRect b="72122" l="-27746" r="27745" t="-28364"/>
          <a:stretch/>
        </p:blipFill>
        <p:spPr>
          <a:xfrm>
            <a:off x="0" y="0"/>
            <a:ext cx="9144003" cy="5143501"/>
          </a:xfrm>
          <a:prstGeom prst="rect">
            <a:avLst/>
          </a:prstGeom>
          <a:noFill/>
          <a:ln>
            <a:noFill/>
          </a:ln>
        </p:spPr>
      </p:pic>
      <p:pic>
        <p:nvPicPr>
          <p:cNvPr id="110" name="Google Shape;110;p33"/>
          <p:cNvPicPr preferRelativeResize="0"/>
          <p:nvPr/>
        </p:nvPicPr>
        <p:blipFill rotWithShape="1">
          <a:blip r:embed="rId3">
            <a:alphaModFix/>
          </a:blip>
          <a:srcRect b="4224" l="0" r="0" t="39533"/>
          <a:stretch/>
        </p:blipFill>
        <p:spPr>
          <a:xfrm>
            <a:off x="57143" y="57150"/>
            <a:ext cx="9144002"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111" name="Shape 111"/>
        <p:cNvGrpSpPr/>
        <p:nvPr/>
      </p:nvGrpSpPr>
      <p:grpSpPr>
        <a:xfrm>
          <a:off x="0" y="0"/>
          <a:ext cx="0" cy="0"/>
          <a:chOff x="0" y="0"/>
          <a:chExt cx="0" cy="0"/>
        </a:xfrm>
      </p:grpSpPr>
      <p:pic>
        <p:nvPicPr>
          <p:cNvPr id="112" name="Google Shape;112;p34"/>
          <p:cNvPicPr preferRelativeResize="0"/>
          <p:nvPr/>
        </p:nvPicPr>
        <p:blipFill rotWithShape="1">
          <a:blip r:embed="rId2">
            <a:alphaModFix/>
          </a:blip>
          <a:srcRect b="64061" l="21778" r="-21778" t="-20303"/>
          <a:stretch/>
        </p:blipFill>
        <p:spPr>
          <a:xfrm flipH="1">
            <a:off x="-3" y="0"/>
            <a:ext cx="9144003" cy="5143501"/>
          </a:xfrm>
          <a:prstGeom prst="rect">
            <a:avLst/>
          </a:prstGeom>
          <a:noFill/>
          <a:ln>
            <a:noFill/>
          </a:ln>
        </p:spPr>
      </p:pic>
      <p:pic>
        <p:nvPicPr>
          <p:cNvPr id="113" name="Google Shape;113;p34"/>
          <p:cNvPicPr preferRelativeResize="0"/>
          <p:nvPr/>
        </p:nvPicPr>
        <p:blipFill rotWithShape="1">
          <a:blip r:embed="rId3">
            <a:alphaModFix/>
          </a:blip>
          <a:srcRect b="20629" l="0" r="0" t="23129"/>
          <a:stretch/>
        </p:blipFill>
        <p:spPr>
          <a:xfrm>
            <a:off x="57143" y="57150"/>
            <a:ext cx="9144002" cy="51435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114" name="Shape 114"/>
        <p:cNvGrpSpPr/>
        <p:nvPr/>
      </p:nvGrpSpPr>
      <p:grpSpPr>
        <a:xfrm>
          <a:off x="0" y="0"/>
          <a:ext cx="0" cy="0"/>
          <a:chOff x="0" y="0"/>
          <a:chExt cx="0" cy="0"/>
        </a:xfrm>
      </p:grpSpPr>
      <p:pic>
        <p:nvPicPr>
          <p:cNvPr id="115" name="Google Shape;115;p35"/>
          <p:cNvPicPr preferRelativeResize="0"/>
          <p:nvPr/>
        </p:nvPicPr>
        <p:blipFill rotWithShape="1">
          <a:blip r:embed="rId2">
            <a:alphaModFix/>
          </a:blip>
          <a:srcRect b="7857" l="0" r="-23274" t="22812"/>
          <a:stretch/>
        </p:blipFill>
        <p:spPr>
          <a:xfrm>
            <a:off x="0" y="0"/>
            <a:ext cx="9143998"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116" name="Shape 116"/>
        <p:cNvGrpSpPr/>
        <p:nvPr/>
      </p:nvGrpSpPr>
      <p:grpSpPr>
        <a:xfrm>
          <a:off x="0" y="0"/>
          <a:ext cx="0" cy="0"/>
          <a:chOff x="0" y="0"/>
          <a:chExt cx="0" cy="0"/>
        </a:xfrm>
      </p:grpSpPr>
      <p:pic>
        <p:nvPicPr>
          <p:cNvPr id="117" name="Google Shape;117;p36"/>
          <p:cNvPicPr preferRelativeResize="0"/>
          <p:nvPr/>
        </p:nvPicPr>
        <p:blipFill rotWithShape="1">
          <a:blip r:embed="rId2">
            <a:alphaModFix/>
          </a:blip>
          <a:srcRect b="44194" l="55757" r="-86603" t="-17784"/>
          <a:stretch/>
        </p:blipFill>
        <p:spPr>
          <a:xfrm>
            <a:off x="0" y="0"/>
            <a:ext cx="9143997" cy="5143501"/>
          </a:xfrm>
          <a:prstGeom prst="rect">
            <a:avLst/>
          </a:prstGeom>
          <a:noFill/>
          <a:ln>
            <a:noFill/>
          </a:ln>
        </p:spPr>
      </p:pic>
      <p:pic>
        <p:nvPicPr>
          <p:cNvPr id="118" name="Google Shape;118;p36"/>
          <p:cNvPicPr preferRelativeResize="0"/>
          <p:nvPr/>
        </p:nvPicPr>
        <p:blipFill rotWithShape="1">
          <a:blip r:embed="rId3">
            <a:alphaModFix/>
          </a:blip>
          <a:srcRect b="208" l="-57990" r="176" t="11035"/>
          <a:stretch/>
        </p:blipFill>
        <p:spPr>
          <a:xfrm>
            <a:off x="0" y="0"/>
            <a:ext cx="9143998" cy="514350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119" name="Shape 119"/>
        <p:cNvGrpSpPr/>
        <p:nvPr/>
      </p:nvGrpSpPr>
      <p:grpSpPr>
        <a:xfrm>
          <a:off x="0" y="0"/>
          <a:ext cx="0" cy="0"/>
          <a:chOff x="0" y="0"/>
          <a:chExt cx="0" cy="0"/>
        </a:xfrm>
      </p:grpSpPr>
      <p:pic>
        <p:nvPicPr>
          <p:cNvPr id="120" name="Google Shape;120;p37"/>
          <p:cNvPicPr preferRelativeResize="0"/>
          <p:nvPr/>
        </p:nvPicPr>
        <p:blipFill rotWithShape="1">
          <a:blip r:embed="rId2">
            <a:alphaModFix/>
          </a:blip>
          <a:srcRect b="-11240" l="-30465" r="30465" t="54999"/>
          <a:stretch/>
        </p:blipFill>
        <p:spPr>
          <a:xfrm>
            <a:off x="3109746" y="2420303"/>
            <a:ext cx="6034257" cy="3422554"/>
          </a:xfrm>
          <a:prstGeom prst="rect">
            <a:avLst/>
          </a:prstGeom>
          <a:noFill/>
          <a:ln>
            <a:noFill/>
          </a:ln>
        </p:spPr>
      </p:pic>
      <p:pic>
        <p:nvPicPr>
          <p:cNvPr id="121" name="Google Shape;121;p37"/>
          <p:cNvPicPr preferRelativeResize="0"/>
          <p:nvPr/>
        </p:nvPicPr>
        <p:blipFill rotWithShape="1">
          <a:blip r:embed="rId3">
            <a:alphaModFix/>
          </a:blip>
          <a:srcRect b="26629" l="10099" r="110" t="22872"/>
          <a:stretch/>
        </p:blipFill>
        <p:spPr>
          <a:xfrm>
            <a:off x="0" y="0"/>
            <a:ext cx="9144002" cy="514349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122" name="Shape 122"/>
        <p:cNvGrpSpPr/>
        <p:nvPr/>
      </p:nvGrpSpPr>
      <p:grpSpPr>
        <a:xfrm>
          <a:off x="0" y="0"/>
          <a:ext cx="0" cy="0"/>
          <a:chOff x="0" y="0"/>
          <a:chExt cx="0" cy="0"/>
        </a:xfrm>
      </p:grpSpPr>
      <p:pic>
        <p:nvPicPr>
          <p:cNvPr id="123" name="Google Shape;123;p38"/>
          <p:cNvPicPr preferRelativeResize="0"/>
          <p:nvPr/>
        </p:nvPicPr>
        <p:blipFill rotWithShape="1">
          <a:blip r:embed="rId2">
            <a:alphaModFix/>
          </a:blip>
          <a:srcRect b="-674" l="674" r="-80453" t="-435"/>
          <a:stretch/>
        </p:blipFill>
        <p:spPr>
          <a:xfrm flipH="1">
            <a:off x="0" y="0"/>
            <a:ext cx="9144000" cy="5143498"/>
          </a:xfrm>
          <a:prstGeom prst="rect">
            <a:avLst/>
          </a:prstGeom>
          <a:noFill/>
          <a:ln>
            <a:noFill/>
          </a:ln>
        </p:spPr>
      </p:pic>
      <p:pic>
        <p:nvPicPr>
          <p:cNvPr descr="shadow_1_m" id="124" name="Google Shape;124;p38"/>
          <p:cNvPicPr preferRelativeResize="0"/>
          <p:nvPr/>
        </p:nvPicPr>
        <p:blipFill rotWithShape="1">
          <a:blip r:embed="rId3">
            <a:alphaModFix/>
          </a:blip>
          <a:srcRect b="0" l="61411" r="0" t="0"/>
          <a:stretch/>
        </p:blipFill>
        <p:spPr>
          <a:xfrm>
            <a:off x="4106891" y="-437162"/>
            <a:ext cx="193087" cy="60178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125" name="Shape 125"/>
        <p:cNvGrpSpPr/>
        <p:nvPr/>
      </p:nvGrpSpPr>
      <p:grpSpPr>
        <a:xfrm>
          <a:off x="0" y="0"/>
          <a:ext cx="0" cy="0"/>
          <a:chOff x="0" y="0"/>
          <a:chExt cx="0" cy="0"/>
        </a:xfrm>
      </p:grpSpPr>
      <p:pic>
        <p:nvPicPr>
          <p:cNvPr id="126" name="Google Shape;126;p39"/>
          <p:cNvPicPr preferRelativeResize="0"/>
          <p:nvPr/>
        </p:nvPicPr>
        <p:blipFill rotWithShape="1">
          <a:blip r:embed="rId2">
            <a:alphaModFix/>
          </a:blip>
          <a:srcRect b="12504" l="374" r="-374" t="31252"/>
          <a:stretch/>
        </p:blipFill>
        <p:spPr>
          <a:xfrm>
            <a:off x="0" y="0"/>
            <a:ext cx="9144002"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127" name="Shape 127"/>
        <p:cNvGrpSpPr/>
        <p:nvPr/>
      </p:nvGrpSpPr>
      <p:grpSpPr>
        <a:xfrm>
          <a:off x="0" y="0"/>
          <a:ext cx="0" cy="0"/>
          <a:chOff x="0" y="0"/>
          <a:chExt cx="0" cy="0"/>
        </a:xfrm>
      </p:grpSpPr>
      <p:pic>
        <p:nvPicPr>
          <p:cNvPr id="128" name="Google Shape;128;p40"/>
          <p:cNvPicPr preferRelativeResize="0"/>
          <p:nvPr/>
        </p:nvPicPr>
        <p:blipFill rotWithShape="1">
          <a:blip r:embed="rId2">
            <a:alphaModFix/>
          </a:blip>
          <a:srcRect b="-776" l="-65846" r="13139" t="14886"/>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1" name="Shape 11"/>
        <p:cNvGrpSpPr/>
        <p:nvPr/>
      </p:nvGrpSpPr>
      <p:grpSpPr>
        <a:xfrm>
          <a:off x="0" y="0"/>
          <a:ext cx="0" cy="0"/>
          <a:chOff x="0" y="0"/>
          <a:chExt cx="0" cy="0"/>
        </a:xfrm>
      </p:grpSpPr>
      <p:sp>
        <p:nvSpPr>
          <p:cNvPr id="12" name="Google Shape;12;p5"/>
          <p:cNvSpPr/>
          <p:nvPr>
            <p:ph idx="2" type="pic"/>
          </p:nvPr>
        </p:nvSpPr>
        <p:spPr>
          <a:xfrm>
            <a:off x="0" y="0"/>
            <a:ext cx="9144000" cy="5143500"/>
          </a:xfrm>
          <a:prstGeom prst="rect">
            <a:avLst/>
          </a:prstGeom>
          <a:solidFill>
            <a:srgbClr val="BABABA"/>
          </a:solid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29" name="Shape 129"/>
        <p:cNvGrpSpPr/>
        <p:nvPr/>
      </p:nvGrpSpPr>
      <p:grpSpPr>
        <a:xfrm>
          <a:off x="0" y="0"/>
          <a:ext cx="0" cy="0"/>
          <a:chOff x="0" y="0"/>
          <a:chExt cx="0" cy="0"/>
        </a:xfrm>
      </p:grpSpPr>
      <p:pic>
        <p:nvPicPr>
          <p:cNvPr id="130" name="Google Shape;130;p41"/>
          <p:cNvPicPr preferRelativeResize="0"/>
          <p:nvPr/>
        </p:nvPicPr>
        <p:blipFill rotWithShape="1">
          <a:blip r:embed="rId2">
            <a:alphaModFix/>
          </a:blip>
          <a:srcRect b="18504" l="374" r="-374" t="25254"/>
          <a:stretch/>
        </p:blipFill>
        <p:spPr>
          <a:xfrm>
            <a:off x="0" y="0"/>
            <a:ext cx="9143998" cy="514350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31" name="Shape 131"/>
        <p:cNvGrpSpPr/>
        <p:nvPr/>
      </p:nvGrpSpPr>
      <p:grpSpPr>
        <a:xfrm>
          <a:off x="0" y="0"/>
          <a:ext cx="0" cy="0"/>
          <a:chOff x="0" y="0"/>
          <a:chExt cx="0" cy="0"/>
        </a:xfrm>
      </p:grpSpPr>
      <p:pic>
        <p:nvPicPr>
          <p:cNvPr id="132" name="Google Shape;132;p42"/>
          <p:cNvPicPr preferRelativeResize="0"/>
          <p:nvPr/>
        </p:nvPicPr>
        <p:blipFill rotWithShape="1">
          <a:blip r:embed="rId2">
            <a:alphaModFix/>
          </a:blip>
          <a:srcRect b="1569" l="0" r="0" t="42189"/>
          <a:stretch/>
        </p:blipFill>
        <p:spPr>
          <a:xfrm flipH="1">
            <a:off x="-3" y="0"/>
            <a:ext cx="9144003" cy="5143500"/>
          </a:xfrm>
          <a:prstGeom prst="rect">
            <a:avLst/>
          </a:prstGeom>
          <a:noFill/>
          <a:ln>
            <a:noFill/>
          </a:ln>
        </p:spPr>
      </p:pic>
      <p:sp>
        <p:nvSpPr>
          <p:cNvPr id="133" name="Google Shape;133;p42"/>
          <p:cNvSpPr/>
          <p:nvPr/>
        </p:nvSpPr>
        <p:spPr>
          <a:xfrm>
            <a:off x="0" y="0"/>
            <a:ext cx="9144000" cy="5143500"/>
          </a:xfrm>
          <a:prstGeom prst="rect">
            <a:avLst/>
          </a:prstGeom>
          <a:solidFill>
            <a:schemeClr val="lt1">
              <a:alpha val="84705"/>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accent4"/>
        </a:solidFill>
      </p:bgPr>
    </p:bg>
    <p:spTree>
      <p:nvGrpSpPr>
        <p:cNvPr id="134" name="Shape 134"/>
        <p:cNvGrpSpPr/>
        <p:nvPr/>
      </p:nvGrpSpPr>
      <p:grpSpPr>
        <a:xfrm>
          <a:off x="0" y="0"/>
          <a:ext cx="0" cy="0"/>
          <a:chOff x="0" y="0"/>
          <a:chExt cx="0" cy="0"/>
        </a:xfrm>
      </p:grpSpPr>
      <p:pic>
        <p:nvPicPr>
          <p:cNvPr id="135" name="Google Shape;135;p43"/>
          <p:cNvPicPr preferRelativeResize="0"/>
          <p:nvPr/>
        </p:nvPicPr>
        <p:blipFill rotWithShape="1">
          <a:blip r:embed="rId2">
            <a:alphaModFix/>
          </a:blip>
          <a:srcRect b="-660" l="-59992" r="59992" t="674"/>
          <a:stretch/>
        </p:blipFill>
        <p:spPr>
          <a:xfrm flipH="1" rot="10800000">
            <a:off x="-5521776" y="1733217"/>
            <a:ext cx="9144000" cy="5142830"/>
          </a:xfrm>
          <a:prstGeom prst="rect">
            <a:avLst/>
          </a:prstGeom>
          <a:noFill/>
          <a:ln>
            <a:noFill/>
          </a:ln>
        </p:spPr>
      </p:pic>
      <p:pic>
        <p:nvPicPr>
          <p:cNvPr id="136" name="Google Shape;136;p43"/>
          <p:cNvPicPr preferRelativeResize="0"/>
          <p:nvPr/>
        </p:nvPicPr>
        <p:blipFill rotWithShape="1">
          <a:blip r:embed="rId3">
            <a:alphaModFix/>
          </a:blip>
          <a:srcRect b="6" l="0" r="0" t="7"/>
          <a:stretch/>
        </p:blipFill>
        <p:spPr>
          <a:xfrm flipH="1">
            <a:off x="441195" y="-1407695"/>
            <a:ext cx="9144000" cy="51428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bg>
      <p:bgPr>
        <a:solidFill>
          <a:schemeClr val="accent4"/>
        </a:solidFill>
      </p:bgPr>
    </p:bg>
    <p:spTree>
      <p:nvGrpSpPr>
        <p:cNvPr id="137" name="Shape 137"/>
        <p:cNvGrpSpPr/>
        <p:nvPr/>
      </p:nvGrpSpPr>
      <p:grpSpPr>
        <a:xfrm>
          <a:off x="0" y="0"/>
          <a:ext cx="0" cy="0"/>
          <a:chOff x="0" y="0"/>
          <a:chExt cx="0" cy="0"/>
        </a:xfrm>
      </p:grpSpPr>
      <p:pic>
        <p:nvPicPr>
          <p:cNvPr id="138" name="Google Shape;138;p44"/>
          <p:cNvPicPr preferRelativeResize="0"/>
          <p:nvPr/>
        </p:nvPicPr>
        <p:blipFill rotWithShape="1">
          <a:blip r:embed="rId2">
            <a:alphaModFix/>
          </a:blip>
          <a:srcRect b="6" l="7874" r="-7874" t="7"/>
          <a:stretch/>
        </p:blipFill>
        <p:spPr>
          <a:xfrm>
            <a:off x="0" y="0"/>
            <a:ext cx="9144000" cy="514283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bg>
      <p:bgPr>
        <a:solidFill>
          <a:schemeClr val="accent4"/>
        </a:solidFill>
      </p:bgPr>
    </p:bg>
    <p:spTree>
      <p:nvGrpSpPr>
        <p:cNvPr id="139" name="Shape 139"/>
        <p:cNvGrpSpPr/>
        <p:nvPr/>
      </p:nvGrpSpPr>
      <p:grpSpPr>
        <a:xfrm>
          <a:off x="0" y="0"/>
          <a:ext cx="0" cy="0"/>
          <a:chOff x="0" y="0"/>
          <a:chExt cx="0" cy="0"/>
        </a:xfrm>
      </p:grpSpPr>
      <p:pic>
        <p:nvPicPr>
          <p:cNvPr id="140" name="Google Shape;140;p45"/>
          <p:cNvPicPr preferRelativeResize="0"/>
          <p:nvPr/>
        </p:nvPicPr>
        <p:blipFill rotWithShape="1">
          <a:blip r:embed="rId2">
            <a:alphaModFix/>
          </a:blip>
          <a:srcRect b="6" l="0" r="0" t="7"/>
          <a:stretch/>
        </p:blipFill>
        <p:spPr>
          <a:xfrm>
            <a:off x="0" y="0"/>
            <a:ext cx="9144000" cy="51428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bg>
      <p:bgPr>
        <a:solidFill>
          <a:schemeClr val="accent4"/>
        </a:solidFill>
      </p:bgPr>
    </p:bg>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alphaModFix/>
          </a:blip>
          <a:srcRect b="-5286" l="29760" r="-9132" t="25924"/>
          <a:stretch/>
        </p:blipFill>
        <p:spPr>
          <a:xfrm>
            <a:off x="0" y="0"/>
            <a:ext cx="9144000" cy="51428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Custom Layout">
  <p:cSld name="29_Custom Layout">
    <p:spTree>
      <p:nvGrpSpPr>
        <p:cNvPr id="143" name="Shape 143"/>
        <p:cNvGrpSpPr/>
        <p:nvPr/>
      </p:nvGrpSpPr>
      <p:grpSpPr>
        <a:xfrm>
          <a:off x="0" y="0"/>
          <a:ext cx="0" cy="0"/>
          <a:chOff x="0" y="0"/>
          <a:chExt cx="0" cy="0"/>
        </a:xfrm>
      </p:grpSpPr>
      <p:pic>
        <p:nvPicPr>
          <p:cNvPr id="144" name="Google Shape;144;p47"/>
          <p:cNvPicPr preferRelativeResize="0"/>
          <p:nvPr/>
        </p:nvPicPr>
        <p:blipFill rotWithShape="1">
          <a:blip r:embed="rId2">
            <a:alphaModFix/>
          </a:blip>
          <a:srcRect b="32753" l="-10123" r="10123" t="11005"/>
          <a:stretch/>
        </p:blipFill>
        <p:spPr>
          <a:xfrm>
            <a:off x="0" y="0"/>
            <a:ext cx="9144003"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Custom Layout">
  <p:cSld name="30_Custom Layout">
    <p:spTree>
      <p:nvGrpSpPr>
        <p:cNvPr id="145" name="Shape 145"/>
        <p:cNvGrpSpPr/>
        <p:nvPr/>
      </p:nvGrpSpPr>
      <p:grpSpPr>
        <a:xfrm>
          <a:off x="0" y="0"/>
          <a:ext cx="0" cy="0"/>
          <a:chOff x="0" y="0"/>
          <a:chExt cx="0" cy="0"/>
        </a:xfrm>
      </p:grpSpPr>
      <p:pic>
        <p:nvPicPr>
          <p:cNvPr id="146" name="Google Shape;146;p48"/>
          <p:cNvPicPr preferRelativeResize="0"/>
          <p:nvPr/>
        </p:nvPicPr>
        <p:blipFill rotWithShape="1">
          <a:blip r:embed="rId2">
            <a:alphaModFix/>
          </a:blip>
          <a:srcRect b="8006" l="-64116" r="64117" t="35751"/>
          <a:stretch/>
        </p:blipFill>
        <p:spPr>
          <a:xfrm>
            <a:off x="0" y="0"/>
            <a:ext cx="9144003" cy="5143501"/>
          </a:xfrm>
          <a:prstGeom prst="rect">
            <a:avLst/>
          </a:prstGeom>
          <a:noFill/>
          <a:ln>
            <a:noFill/>
          </a:ln>
        </p:spPr>
      </p:pic>
      <p:pic>
        <p:nvPicPr>
          <p:cNvPr id="147" name="Google Shape;147;p48"/>
          <p:cNvPicPr preferRelativeResize="0"/>
          <p:nvPr/>
        </p:nvPicPr>
        <p:blipFill rotWithShape="1">
          <a:blip r:embed="rId2">
            <a:alphaModFix/>
          </a:blip>
          <a:srcRect b="33503" l="24372" r="-24372" t="10255"/>
          <a:stretch/>
        </p:blipFill>
        <p:spPr>
          <a:xfrm>
            <a:off x="0" y="0"/>
            <a:ext cx="9144003" cy="5143501"/>
          </a:xfrm>
          <a:prstGeom prst="rect">
            <a:avLst/>
          </a:prstGeom>
          <a:noFill/>
          <a:ln>
            <a:noFill/>
          </a:ln>
        </p:spPr>
      </p:pic>
      <p:sp>
        <p:nvSpPr>
          <p:cNvPr id="148" name="Google Shape;148;p48"/>
          <p:cNvSpPr/>
          <p:nvPr/>
        </p:nvSpPr>
        <p:spPr>
          <a:xfrm>
            <a:off x="0" y="0"/>
            <a:ext cx="9144000" cy="5143500"/>
          </a:xfrm>
          <a:prstGeom prst="rect">
            <a:avLst/>
          </a:prstGeom>
          <a:solidFill>
            <a:schemeClr val="lt1">
              <a:alpha val="69803"/>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ustom Layout">
  <p:cSld name="31_Custom Layout">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alphaModFix/>
          </a:blip>
          <a:srcRect b="43626" l="-2250" r="2250" t="132"/>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51" name="Shape 151"/>
        <p:cNvGrpSpPr/>
        <p:nvPr/>
      </p:nvGrpSpPr>
      <p:grpSpPr>
        <a:xfrm>
          <a:off x="0" y="0"/>
          <a:ext cx="0" cy="0"/>
          <a:chOff x="0" y="0"/>
          <a:chExt cx="0" cy="0"/>
        </a:xfrm>
      </p:grpSpPr>
      <p:sp>
        <p:nvSpPr>
          <p:cNvPr id="152" name="Google Shape;152;p50"/>
          <p:cNvSpPr/>
          <p:nvPr>
            <p:ph idx="2" type="pic"/>
          </p:nvPr>
        </p:nvSpPr>
        <p:spPr>
          <a:xfrm>
            <a:off x="0" y="0"/>
            <a:ext cx="91440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 name="Shape 13"/>
        <p:cNvGrpSpPr/>
        <p:nvPr/>
      </p:nvGrpSpPr>
      <p:grpSpPr>
        <a:xfrm>
          <a:off x="0" y="0"/>
          <a:ext cx="0" cy="0"/>
          <a:chOff x="0" y="0"/>
          <a:chExt cx="0" cy="0"/>
        </a:xfrm>
      </p:grpSpPr>
      <p:sp>
        <p:nvSpPr>
          <p:cNvPr id="14" name="Google Shape;14;p6"/>
          <p:cNvSpPr/>
          <p:nvPr>
            <p:ph idx="2" type="pic"/>
          </p:nvPr>
        </p:nvSpPr>
        <p:spPr>
          <a:xfrm>
            <a:off x="0" y="0"/>
            <a:ext cx="45720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3" name="Shape 153"/>
        <p:cNvGrpSpPr/>
        <p:nvPr/>
      </p:nvGrpSpPr>
      <p:grpSpPr>
        <a:xfrm>
          <a:off x="0" y="0"/>
          <a:ext cx="0" cy="0"/>
          <a:chOff x="0" y="0"/>
          <a:chExt cx="0" cy="0"/>
        </a:xfrm>
      </p:grpSpPr>
      <p:sp>
        <p:nvSpPr>
          <p:cNvPr id="154" name="Google Shape;154;p51"/>
          <p:cNvSpPr/>
          <p:nvPr>
            <p:ph idx="2" type="pic"/>
          </p:nvPr>
        </p:nvSpPr>
        <p:spPr>
          <a:xfrm>
            <a:off x="314879" y="1357313"/>
            <a:ext cx="1985100" cy="349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55" name="Google Shape;155;p51"/>
          <p:cNvSpPr/>
          <p:nvPr>
            <p:ph idx="3" type="pic"/>
          </p:nvPr>
        </p:nvSpPr>
        <p:spPr>
          <a:xfrm>
            <a:off x="2480047" y="1357313"/>
            <a:ext cx="1985100" cy="349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56" name="Google Shape;156;p51"/>
          <p:cNvSpPr/>
          <p:nvPr>
            <p:ph idx="4" type="pic"/>
          </p:nvPr>
        </p:nvSpPr>
        <p:spPr>
          <a:xfrm>
            <a:off x="4659500" y="1357313"/>
            <a:ext cx="1985100" cy="349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57" name="Google Shape;157;p51"/>
          <p:cNvSpPr/>
          <p:nvPr>
            <p:ph idx="5" type="pic"/>
          </p:nvPr>
        </p:nvSpPr>
        <p:spPr>
          <a:xfrm>
            <a:off x="6824668" y="1357313"/>
            <a:ext cx="1985100" cy="34932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9" name="Shape 159"/>
        <p:cNvGrpSpPr/>
        <p:nvPr/>
      </p:nvGrpSpPr>
      <p:grpSpPr>
        <a:xfrm>
          <a:off x="0" y="0"/>
          <a:ext cx="0" cy="0"/>
          <a:chOff x="0" y="0"/>
          <a:chExt cx="0" cy="0"/>
        </a:xfrm>
      </p:grpSpPr>
      <p:sp>
        <p:nvSpPr>
          <p:cNvPr id="160" name="Google Shape;160;p53"/>
          <p:cNvSpPr txBox="1"/>
          <p:nvPr>
            <p:ph type="ctrTitle"/>
          </p:nvPr>
        </p:nvSpPr>
        <p:spPr>
          <a:xfrm>
            <a:off x="1143000" y="841772"/>
            <a:ext cx="6858000" cy="1790700"/>
          </a:xfrm>
          <a:prstGeom prst="rect">
            <a:avLst/>
          </a:prstGeom>
          <a:noFill/>
          <a:ln>
            <a:noFill/>
          </a:ln>
        </p:spPr>
        <p:txBody>
          <a:bodyPr anchorCtr="0" anchor="b" bIns="17125" lIns="34275" spcFirstLastPara="1" rIns="34275" wrap="square" tIns="1712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61" name="Google Shape;161;p53"/>
          <p:cNvSpPr txBox="1"/>
          <p:nvPr>
            <p:ph idx="1" type="subTitle"/>
          </p:nvPr>
        </p:nvSpPr>
        <p:spPr>
          <a:xfrm>
            <a:off x="1143000" y="2701528"/>
            <a:ext cx="6858000" cy="1241700"/>
          </a:xfrm>
          <a:prstGeom prst="rect">
            <a:avLst/>
          </a:prstGeom>
          <a:noFill/>
          <a:ln>
            <a:noFill/>
          </a:ln>
        </p:spPr>
        <p:txBody>
          <a:bodyPr anchorCtr="0" anchor="t" bIns="17125" lIns="34275" spcFirstLastPara="1" rIns="34275" wrap="square" tIns="17125">
            <a:noAutofit/>
          </a:bodyPr>
          <a:lstStyle>
            <a:lvl1pPr lvl="0" marR="0" rtl="0" algn="ctr">
              <a:lnSpc>
                <a:spcPct val="9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2" name="Google Shape;162;p53"/>
          <p:cNvSpPr txBox="1"/>
          <p:nvPr>
            <p:ph idx="10" type="dt"/>
          </p:nvPr>
        </p:nvSpPr>
        <p:spPr>
          <a:xfrm>
            <a:off x="0" y="0"/>
            <a:ext cx="1125000" cy="1125000"/>
          </a:xfrm>
          <a:prstGeom prst="rect">
            <a:avLst/>
          </a:prstGeom>
          <a:noFill/>
          <a:ln>
            <a:noFill/>
          </a:ln>
        </p:spPr>
        <p:txBody>
          <a:bodyPr anchorCtr="0" anchor="t" bIns="17125" lIns="34275" spcFirstLastPara="1" rIns="34275" wrap="square" tIns="17125">
            <a:noAutofit/>
          </a:bodyPr>
          <a:lstStyle>
            <a:lvl1pPr lvl="0" marR="0" rtl="0" algn="l">
              <a:spcBef>
                <a:spcPts val="0"/>
              </a:spcBef>
              <a:spcAft>
                <a:spcPts val="0"/>
              </a:spcAft>
              <a:buSzPts val="500"/>
              <a:buNone/>
              <a:defRPr sz="700">
                <a:solidFill>
                  <a:schemeClr val="dk1"/>
                </a:solidFill>
                <a:latin typeface="Calibri"/>
                <a:ea typeface="Calibri"/>
                <a:cs typeface="Calibri"/>
                <a:sym typeface="Calibri"/>
              </a:defRPr>
            </a:lvl1pPr>
            <a:lvl2pPr lvl="1"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9pPr>
          </a:lstStyle>
          <a:p/>
        </p:txBody>
      </p:sp>
      <p:sp>
        <p:nvSpPr>
          <p:cNvPr id="163" name="Google Shape;163;p53"/>
          <p:cNvSpPr txBox="1"/>
          <p:nvPr>
            <p:ph idx="11" type="ftr"/>
          </p:nvPr>
        </p:nvSpPr>
        <p:spPr>
          <a:xfrm>
            <a:off x="0" y="0"/>
            <a:ext cx="1125000" cy="1125000"/>
          </a:xfrm>
          <a:prstGeom prst="rect">
            <a:avLst/>
          </a:prstGeom>
          <a:noFill/>
          <a:ln>
            <a:noFill/>
          </a:ln>
        </p:spPr>
        <p:txBody>
          <a:bodyPr anchorCtr="0" anchor="t" bIns="17125" lIns="34275" spcFirstLastPara="1" rIns="34275" wrap="square" tIns="17125">
            <a:noAutofit/>
          </a:bodyPr>
          <a:lstStyle>
            <a:lvl1pPr lvl="0" marR="0" rtl="0" algn="l">
              <a:spcBef>
                <a:spcPts val="0"/>
              </a:spcBef>
              <a:spcAft>
                <a:spcPts val="0"/>
              </a:spcAft>
              <a:buSzPts val="500"/>
              <a:buNone/>
              <a:defRPr sz="700">
                <a:solidFill>
                  <a:schemeClr val="dk1"/>
                </a:solidFill>
                <a:latin typeface="Calibri"/>
                <a:ea typeface="Calibri"/>
                <a:cs typeface="Calibri"/>
                <a:sym typeface="Calibri"/>
              </a:defRPr>
            </a:lvl1pPr>
            <a:lvl2pPr lvl="1"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2pPr>
            <a:lvl3pPr lvl="2"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3pPr>
            <a:lvl4pPr lvl="3"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4pPr>
            <a:lvl5pPr lvl="4"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5pPr>
            <a:lvl6pPr lvl="5"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6pPr>
            <a:lvl7pPr lvl="6"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7pPr>
            <a:lvl8pPr lvl="7"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8pPr>
            <a:lvl9pPr lvl="8" marR="0" rtl="0" algn="l">
              <a:spcBef>
                <a:spcPts val="0"/>
              </a:spcBef>
              <a:spcAft>
                <a:spcPts val="0"/>
              </a:spcAft>
              <a:buSzPts val="500"/>
              <a:buNone/>
              <a:defRPr b="0" i="0" sz="700" u="none" cap="none" strike="noStrike">
                <a:solidFill>
                  <a:schemeClr val="dk1"/>
                </a:solidFill>
                <a:latin typeface="Calibri"/>
                <a:ea typeface="Calibri"/>
                <a:cs typeface="Calibri"/>
                <a:sym typeface="Calibri"/>
              </a:defRPr>
            </a:lvl9pPr>
          </a:lstStyle>
          <a:p/>
        </p:txBody>
      </p:sp>
      <p:sp>
        <p:nvSpPr>
          <p:cNvPr id="164" name="Google Shape;164;p53"/>
          <p:cNvSpPr txBox="1"/>
          <p:nvPr>
            <p:ph idx="12" type="sldNum"/>
          </p:nvPr>
        </p:nvSpPr>
        <p:spPr>
          <a:xfrm>
            <a:off x="0" y="0"/>
            <a:ext cx="1125000" cy="1125000"/>
          </a:xfrm>
          <a:prstGeom prst="rect">
            <a:avLst/>
          </a:prstGeom>
          <a:noFill/>
          <a:ln>
            <a:noFill/>
          </a:ln>
        </p:spPr>
        <p:txBody>
          <a:bodyPr anchorCtr="0" anchor="t" bIns="17125" lIns="34275" spcFirstLastPara="1" rIns="34275" wrap="square" tIns="17125">
            <a:noAutofit/>
          </a:bodyPr>
          <a:lstStyle>
            <a:lvl1pPr indent="0" lvl="0" marL="0" marR="0" rtl="0" algn="l">
              <a:spcBef>
                <a:spcPts val="0"/>
              </a:spcBef>
              <a:buNone/>
              <a:defRPr sz="700">
                <a:solidFill>
                  <a:schemeClr val="dk1"/>
                </a:solidFill>
                <a:latin typeface="Calibri"/>
                <a:ea typeface="Calibri"/>
                <a:cs typeface="Calibri"/>
                <a:sym typeface="Calibri"/>
              </a:defRPr>
            </a:lvl1pPr>
            <a:lvl2pPr indent="0" lvl="1" marL="0" marR="0" rtl="0" algn="l">
              <a:spcBef>
                <a:spcPts val="0"/>
              </a:spcBef>
              <a:buNone/>
              <a:defRPr sz="700">
                <a:solidFill>
                  <a:schemeClr val="dk1"/>
                </a:solidFill>
                <a:latin typeface="Calibri"/>
                <a:ea typeface="Calibri"/>
                <a:cs typeface="Calibri"/>
                <a:sym typeface="Calibri"/>
              </a:defRPr>
            </a:lvl2pPr>
            <a:lvl3pPr indent="0" lvl="2" marL="0" marR="0" rtl="0" algn="l">
              <a:spcBef>
                <a:spcPts val="0"/>
              </a:spcBef>
              <a:buNone/>
              <a:defRPr sz="700">
                <a:solidFill>
                  <a:schemeClr val="dk1"/>
                </a:solidFill>
                <a:latin typeface="Calibri"/>
                <a:ea typeface="Calibri"/>
                <a:cs typeface="Calibri"/>
                <a:sym typeface="Calibri"/>
              </a:defRPr>
            </a:lvl3pPr>
            <a:lvl4pPr indent="0" lvl="3" marL="0" marR="0" rtl="0" algn="l">
              <a:spcBef>
                <a:spcPts val="0"/>
              </a:spcBef>
              <a:buNone/>
              <a:defRPr sz="700">
                <a:solidFill>
                  <a:schemeClr val="dk1"/>
                </a:solidFill>
                <a:latin typeface="Calibri"/>
                <a:ea typeface="Calibri"/>
                <a:cs typeface="Calibri"/>
                <a:sym typeface="Calibri"/>
              </a:defRPr>
            </a:lvl4pPr>
            <a:lvl5pPr indent="0" lvl="4" marL="0" marR="0" rtl="0" algn="l">
              <a:spcBef>
                <a:spcPts val="0"/>
              </a:spcBef>
              <a:buNone/>
              <a:defRPr sz="700">
                <a:solidFill>
                  <a:schemeClr val="dk1"/>
                </a:solidFill>
                <a:latin typeface="Calibri"/>
                <a:ea typeface="Calibri"/>
                <a:cs typeface="Calibri"/>
                <a:sym typeface="Calibri"/>
              </a:defRPr>
            </a:lvl5pPr>
            <a:lvl6pPr indent="0" lvl="5" marL="0" marR="0" rtl="0" algn="l">
              <a:spcBef>
                <a:spcPts val="0"/>
              </a:spcBef>
              <a:buNone/>
              <a:defRPr sz="700">
                <a:solidFill>
                  <a:schemeClr val="dk1"/>
                </a:solidFill>
                <a:latin typeface="Calibri"/>
                <a:ea typeface="Calibri"/>
                <a:cs typeface="Calibri"/>
                <a:sym typeface="Calibri"/>
              </a:defRPr>
            </a:lvl6pPr>
            <a:lvl7pPr indent="0" lvl="6" marL="0" marR="0" rtl="0" algn="l">
              <a:spcBef>
                <a:spcPts val="0"/>
              </a:spcBef>
              <a:buNone/>
              <a:defRPr sz="700">
                <a:solidFill>
                  <a:schemeClr val="dk1"/>
                </a:solidFill>
                <a:latin typeface="Calibri"/>
                <a:ea typeface="Calibri"/>
                <a:cs typeface="Calibri"/>
                <a:sym typeface="Calibri"/>
              </a:defRPr>
            </a:lvl7pPr>
            <a:lvl8pPr indent="0" lvl="7" marL="0" marR="0" rtl="0" algn="l">
              <a:spcBef>
                <a:spcPts val="0"/>
              </a:spcBef>
              <a:buNone/>
              <a:defRPr sz="700">
                <a:solidFill>
                  <a:schemeClr val="dk1"/>
                </a:solidFill>
                <a:latin typeface="Calibri"/>
                <a:ea typeface="Calibri"/>
                <a:cs typeface="Calibri"/>
                <a:sym typeface="Calibri"/>
              </a:defRPr>
            </a:lvl8pPr>
            <a:lvl9pPr indent="0" lvl="8" marL="0" marR="0" rtl="0" algn="l">
              <a:spcBef>
                <a:spcPts val="0"/>
              </a:spcBef>
              <a:buNone/>
              <a:defRPr sz="7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p5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5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8" name="Google Shape;16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15" name="Shape 15"/>
        <p:cNvGrpSpPr/>
        <p:nvPr/>
      </p:nvGrpSpPr>
      <p:grpSpPr>
        <a:xfrm>
          <a:off x="0" y="0"/>
          <a:ext cx="0" cy="0"/>
          <a:chOff x="0" y="0"/>
          <a:chExt cx="0" cy="0"/>
        </a:xfrm>
      </p:grpSpPr>
      <p:sp>
        <p:nvSpPr>
          <p:cNvPr id="16" name="Google Shape;16;p7"/>
          <p:cNvSpPr/>
          <p:nvPr>
            <p:ph idx="2" type="pic"/>
          </p:nvPr>
        </p:nvSpPr>
        <p:spPr>
          <a:xfrm>
            <a:off x="4572000" y="0"/>
            <a:ext cx="45720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ustom Layout">
  <p:cSld name="35_Custom Layout">
    <p:spTree>
      <p:nvGrpSpPr>
        <p:cNvPr id="17" name="Shape 17"/>
        <p:cNvGrpSpPr/>
        <p:nvPr/>
      </p:nvGrpSpPr>
      <p:grpSpPr>
        <a:xfrm>
          <a:off x="0" y="0"/>
          <a:ext cx="0" cy="0"/>
          <a:chOff x="0" y="0"/>
          <a:chExt cx="0" cy="0"/>
        </a:xfrm>
      </p:grpSpPr>
      <p:sp>
        <p:nvSpPr>
          <p:cNvPr id="18" name="Google Shape;18;p8"/>
          <p:cNvSpPr/>
          <p:nvPr>
            <p:ph idx="2" type="pic"/>
          </p:nvPr>
        </p:nvSpPr>
        <p:spPr>
          <a:xfrm>
            <a:off x="2132132" y="0"/>
            <a:ext cx="24429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Custom Layout">
  <p:cSld name="47_Custom Layout">
    <p:spTree>
      <p:nvGrpSpPr>
        <p:cNvPr id="19" name="Shape 19"/>
        <p:cNvGrpSpPr/>
        <p:nvPr/>
      </p:nvGrpSpPr>
      <p:grpSpPr>
        <a:xfrm>
          <a:off x="0" y="0"/>
          <a:ext cx="0" cy="0"/>
          <a:chOff x="0" y="0"/>
          <a:chExt cx="0" cy="0"/>
        </a:xfrm>
      </p:grpSpPr>
      <p:sp>
        <p:nvSpPr>
          <p:cNvPr id="20" name="Google Shape;20;p9"/>
          <p:cNvSpPr/>
          <p:nvPr>
            <p:ph idx="2" type="pic"/>
          </p:nvPr>
        </p:nvSpPr>
        <p:spPr>
          <a:xfrm>
            <a:off x="499997" y="0"/>
            <a:ext cx="4071900" cy="5143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21" name="Shape 21"/>
        <p:cNvGrpSpPr/>
        <p:nvPr/>
      </p:nvGrpSpPr>
      <p:grpSpPr>
        <a:xfrm>
          <a:off x="0" y="0"/>
          <a:ext cx="0" cy="0"/>
          <a:chOff x="0" y="0"/>
          <a:chExt cx="0" cy="0"/>
        </a:xfrm>
      </p:grpSpPr>
      <p:sp>
        <p:nvSpPr>
          <p:cNvPr id="22" name="Google Shape;22;p10"/>
          <p:cNvSpPr/>
          <p:nvPr/>
        </p:nvSpPr>
        <p:spPr>
          <a:xfrm>
            <a:off x="1499992" y="1578769"/>
            <a:ext cx="2471400" cy="3071700"/>
          </a:xfrm>
          <a:prstGeom prst="rect">
            <a:avLst/>
          </a:prstGeom>
          <a:solidFill>
            <a:schemeClr val="lt1"/>
          </a:solidFill>
          <a:ln>
            <a:noFill/>
          </a:ln>
          <a:effectLst>
            <a:outerShdw blurRad="1016000" rotWithShape="0" algn="tl" dir="2700000" dist="3810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3" name="Google Shape;23;p10"/>
          <p:cNvSpPr/>
          <p:nvPr/>
        </p:nvSpPr>
        <p:spPr>
          <a:xfrm>
            <a:off x="4386287" y="1746647"/>
            <a:ext cx="2028000" cy="2736000"/>
          </a:xfrm>
          <a:prstGeom prst="rect">
            <a:avLst/>
          </a:prstGeom>
          <a:solidFill>
            <a:schemeClr val="lt1"/>
          </a:solidFill>
          <a:ln>
            <a:noFill/>
          </a:ln>
          <a:effectLst>
            <a:outerShdw blurRad="254000" rotWithShape="0" algn="tl" dir="2700000" dist="1270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4" name="Google Shape;24;p10"/>
          <p:cNvSpPr/>
          <p:nvPr/>
        </p:nvSpPr>
        <p:spPr>
          <a:xfrm>
            <a:off x="6829131" y="1746647"/>
            <a:ext cx="1985700" cy="2736000"/>
          </a:xfrm>
          <a:prstGeom prst="rect">
            <a:avLst/>
          </a:prstGeom>
          <a:solidFill>
            <a:schemeClr val="lt1"/>
          </a:solidFill>
          <a:ln>
            <a:noFill/>
          </a:ln>
          <a:effectLst>
            <a:outerShdw blurRad="254000" rotWithShape="0" algn="tl" dir="2700000" dist="1270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5" name="Google Shape;25;p10"/>
          <p:cNvSpPr/>
          <p:nvPr>
            <p:ph idx="2" type="pic"/>
          </p:nvPr>
        </p:nvSpPr>
        <p:spPr>
          <a:xfrm>
            <a:off x="6829131" y="1746647"/>
            <a:ext cx="1985700" cy="13680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26" name="Google Shape;26;p10"/>
          <p:cNvSpPr/>
          <p:nvPr>
            <p:ph idx="3" type="pic"/>
          </p:nvPr>
        </p:nvSpPr>
        <p:spPr>
          <a:xfrm>
            <a:off x="4386287" y="1746646"/>
            <a:ext cx="2006700" cy="13680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27" name="Google Shape;27;p10"/>
          <p:cNvSpPr/>
          <p:nvPr>
            <p:ph idx="4" type="pic"/>
          </p:nvPr>
        </p:nvSpPr>
        <p:spPr>
          <a:xfrm>
            <a:off x="1499992" y="1578769"/>
            <a:ext cx="2471400" cy="15360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5553">
          <p15:clr>
            <a:srgbClr val="F26B43"/>
          </p15:clr>
        </p15:guide>
        <p15:guide id="4" pos="198">
          <p15:clr>
            <a:srgbClr val="F26B43"/>
          </p15:clr>
        </p15:guide>
        <p15:guide id="5" orient="horz" pos="3051">
          <p15:clr>
            <a:srgbClr val="F26B43"/>
          </p15:clr>
        </p15:guide>
        <p15:guide id="6" orient="horz" pos="1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63.jpg"/><Relationship Id="rId4" Type="http://schemas.openxmlformats.org/officeDocument/2006/relationships/image" Target="../media/image53.png"/><Relationship Id="rId5" Type="http://schemas.openxmlformats.org/officeDocument/2006/relationships/image" Target="../media/image64.png"/><Relationship Id="rId6"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hyperlink" Target="http://www.youtube.com/watch?v=TK_e1So2FdM" TargetMode="External"/><Relationship Id="rId4" Type="http://schemas.openxmlformats.org/officeDocument/2006/relationships/image" Target="../media/image4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 Id="rId3" Type="http://schemas.openxmlformats.org/officeDocument/2006/relationships/image" Target="../media/image65.png"/><Relationship Id="rId4" Type="http://schemas.openxmlformats.org/officeDocument/2006/relationships/image" Target="../media/image55.jpg"/><Relationship Id="rId5" Type="http://schemas.openxmlformats.org/officeDocument/2006/relationships/image" Target="../media/image54.jpg"/><Relationship Id="rId6"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6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63.jp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image" Target="../media/image62.png"/><Relationship Id="rId4" Type="http://schemas.openxmlformats.org/officeDocument/2006/relationships/image" Target="../media/image29.png"/><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73" name="Google Shape;173;p55"/>
          <p:cNvSpPr txBox="1"/>
          <p:nvPr/>
        </p:nvSpPr>
        <p:spPr>
          <a:xfrm>
            <a:off x="1968751" y="577675"/>
            <a:ext cx="5206500" cy="1107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3600">
                <a:solidFill>
                  <a:schemeClr val="dk1"/>
                </a:solidFill>
                <a:latin typeface="Raleway"/>
                <a:ea typeface="Raleway"/>
                <a:cs typeface="Raleway"/>
                <a:sym typeface="Raleway"/>
              </a:rPr>
              <a:t>Edinburgh Art Time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74" name="Google Shape;174;p55"/>
          <p:cNvSpPr txBox="1"/>
          <p:nvPr/>
        </p:nvSpPr>
        <p:spPr>
          <a:xfrm>
            <a:off x="1968750" y="1386925"/>
            <a:ext cx="5464800" cy="660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300">
                <a:solidFill>
                  <a:schemeClr val="dk1"/>
                </a:solidFill>
                <a:latin typeface="Raleway"/>
                <a:ea typeface="Raleway"/>
                <a:cs typeface="Raleway"/>
                <a:sym typeface="Raleway"/>
              </a:rPr>
              <a:t>Group3: Xinyan Chai, Yeru Lin, Ziyu Yang, Wenyun Deng, Zihan Yuan</a:t>
            </a:r>
            <a:endParaRPr b="1" sz="1300">
              <a:solidFill>
                <a:schemeClr val="dk1"/>
              </a:solidFill>
              <a:latin typeface="Raleway"/>
              <a:ea typeface="Raleway"/>
              <a:cs typeface="Raleway"/>
              <a:sym typeface="Raleway"/>
            </a:endParaRPr>
          </a:p>
          <a:p>
            <a:pPr indent="0" lvl="0" marL="0" marR="0" rtl="0" algn="l">
              <a:spcBef>
                <a:spcPts val="0"/>
              </a:spcBef>
              <a:spcAft>
                <a:spcPts val="0"/>
              </a:spcAft>
              <a:buNone/>
            </a:pPr>
            <a:r>
              <a:rPr b="1" lang="zh-CN" sz="1300">
                <a:solidFill>
                  <a:schemeClr val="dk1"/>
                </a:solidFill>
                <a:latin typeface="Raleway"/>
                <a:ea typeface="Raleway"/>
                <a:cs typeface="Raleway"/>
                <a:sym typeface="Raleway"/>
              </a:rPr>
              <a:t>Tutor:     Corhran </a:t>
            </a:r>
            <a:r>
              <a:rPr b="1" lang="zh-CN" sz="1300">
                <a:solidFill>
                  <a:schemeClr val="dk1"/>
                </a:solidFill>
                <a:latin typeface="Raleway"/>
                <a:ea typeface="Raleway"/>
                <a:cs typeface="Raleway"/>
                <a:sym typeface="Raleway"/>
              </a:rPr>
              <a:t>David </a:t>
            </a:r>
            <a:endParaRPr b="1" sz="1300">
              <a:solidFill>
                <a:schemeClr val="dk1"/>
              </a:solidFill>
              <a:latin typeface="Raleway"/>
              <a:ea typeface="Raleway"/>
              <a:cs typeface="Raleway"/>
              <a:sym typeface="Raleway"/>
            </a:endParaRPr>
          </a:p>
          <a:p>
            <a:pPr indent="0" lvl="0" marL="0" marR="0" rtl="0" algn="l">
              <a:spcBef>
                <a:spcPts val="0"/>
              </a:spcBef>
              <a:spcAft>
                <a:spcPts val="0"/>
              </a:spcAft>
              <a:buNone/>
            </a:pPr>
            <a:r>
              <a:rPr b="1" lang="zh-CN" sz="1300">
                <a:solidFill>
                  <a:schemeClr val="dk1"/>
                </a:solidFill>
                <a:latin typeface="Raleway"/>
                <a:ea typeface="Raleway"/>
                <a:cs typeface="Raleway"/>
                <a:sym typeface="Raleway"/>
              </a:rPr>
              <a:t>Data-holder: </a:t>
            </a:r>
            <a:r>
              <a:rPr b="1" lang="zh-CN" sz="1300">
                <a:solidFill>
                  <a:schemeClr val="dk1"/>
                </a:solidFill>
                <a:latin typeface="Raleway"/>
                <a:ea typeface="Raleway"/>
                <a:cs typeface="Raleway"/>
                <a:sym typeface="Raleway"/>
              </a:rPr>
              <a:t>Currie</a:t>
            </a:r>
            <a:r>
              <a:rPr b="1" lang="zh-CN" sz="1300">
                <a:solidFill>
                  <a:schemeClr val="dk1"/>
                </a:solidFill>
                <a:latin typeface="Raleway"/>
                <a:ea typeface="Raleway"/>
                <a:cs typeface="Raleway"/>
                <a:sym typeface="Raleway"/>
              </a:rPr>
              <a:t> Morgan</a:t>
            </a:r>
            <a:endParaRPr b="1" sz="1300">
              <a:solidFill>
                <a:schemeClr val="dk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64"/>
          <p:cNvGrpSpPr/>
          <p:nvPr/>
        </p:nvGrpSpPr>
        <p:grpSpPr>
          <a:xfrm>
            <a:off x="172247" y="138875"/>
            <a:ext cx="3607028" cy="407100"/>
            <a:chOff x="400922" y="1056550"/>
            <a:chExt cx="36070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312" name="Google Shape;312;p64"/>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64"/>
            <p:cNvSpPr txBox="1"/>
            <p:nvPr/>
          </p:nvSpPr>
          <p:spPr>
            <a:xfrm>
              <a:off x="847450" y="1056550"/>
              <a:ext cx="316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Analysis Methods - Python</a:t>
              </a:r>
              <a:endParaRPr b="1" sz="1800">
                <a:latin typeface="Lato"/>
                <a:ea typeface="Lato"/>
                <a:cs typeface="Lato"/>
                <a:sym typeface="Lato"/>
              </a:endParaRPr>
            </a:p>
          </p:txBody>
        </p:sp>
      </p:grpSp>
      <p:sp>
        <p:nvSpPr>
          <p:cNvPr id="314" name="Google Shape;314;p64"/>
          <p:cNvSpPr txBox="1"/>
          <p:nvPr/>
        </p:nvSpPr>
        <p:spPr>
          <a:xfrm>
            <a:off x="104277" y="604575"/>
            <a:ext cx="3606900" cy="40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a:solidFill>
                  <a:srgbClr val="434343"/>
                </a:solidFill>
              </a:rPr>
              <a:t>Data </a:t>
            </a:r>
            <a:r>
              <a:rPr lang="zh-CN">
                <a:solidFill>
                  <a:srgbClr val="434343"/>
                </a:solidFill>
              </a:rPr>
              <a:t>Analysis</a:t>
            </a:r>
            <a:r>
              <a:rPr lang="zh-CN">
                <a:solidFill>
                  <a:srgbClr val="434343"/>
                </a:solidFill>
              </a:rPr>
              <a:t> (S</a:t>
            </a:r>
            <a:r>
              <a:rPr lang="zh-CN">
                <a:solidFill>
                  <a:srgbClr val="434343"/>
                </a:solidFill>
              </a:rPr>
              <a:t>eaborn, </a:t>
            </a:r>
            <a:r>
              <a:rPr lang="zh-CN" sz="1600">
                <a:solidFill>
                  <a:srgbClr val="434343"/>
                </a:solidFill>
              </a:rPr>
              <a:t>Folium</a:t>
            </a:r>
            <a:r>
              <a:rPr lang="zh-CN">
                <a:solidFill>
                  <a:srgbClr val="434343"/>
                </a:solidFill>
              </a:rPr>
              <a:t>)</a:t>
            </a:r>
            <a:endParaRPr>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pic>
        <p:nvPicPr>
          <p:cNvPr id="315" name="Google Shape;315;p64"/>
          <p:cNvPicPr preferRelativeResize="0"/>
          <p:nvPr/>
        </p:nvPicPr>
        <p:blipFill>
          <a:blip r:embed="rId3">
            <a:alphaModFix/>
          </a:blip>
          <a:stretch>
            <a:fillRect/>
          </a:stretch>
        </p:blipFill>
        <p:spPr>
          <a:xfrm>
            <a:off x="3711180" y="698075"/>
            <a:ext cx="3607025" cy="2404672"/>
          </a:xfrm>
          <a:prstGeom prst="rect">
            <a:avLst/>
          </a:prstGeom>
          <a:noFill/>
          <a:ln>
            <a:noFill/>
          </a:ln>
        </p:spPr>
      </p:pic>
      <p:sp>
        <p:nvSpPr>
          <p:cNvPr id="316" name="Google Shape;316;p64"/>
          <p:cNvSpPr txBox="1"/>
          <p:nvPr/>
        </p:nvSpPr>
        <p:spPr>
          <a:xfrm>
            <a:off x="974300" y="3919950"/>
            <a:ext cx="2900400" cy="9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  </a:t>
            </a:r>
            <a:endParaRPr/>
          </a:p>
        </p:txBody>
      </p:sp>
      <p:pic>
        <p:nvPicPr>
          <p:cNvPr id="317" name="Google Shape;317;p64"/>
          <p:cNvPicPr preferRelativeResize="0"/>
          <p:nvPr/>
        </p:nvPicPr>
        <p:blipFill>
          <a:blip r:embed="rId4">
            <a:alphaModFix/>
          </a:blip>
          <a:stretch>
            <a:fillRect/>
          </a:stretch>
        </p:blipFill>
        <p:spPr>
          <a:xfrm>
            <a:off x="452450" y="2960733"/>
            <a:ext cx="2964773" cy="1758466"/>
          </a:xfrm>
          <a:prstGeom prst="rect">
            <a:avLst/>
          </a:prstGeom>
          <a:noFill/>
          <a:ln>
            <a:noFill/>
          </a:ln>
        </p:spPr>
      </p:pic>
      <p:pic>
        <p:nvPicPr>
          <p:cNvPr id="318" name="Google Shape;318;p64"/>
          <p:cNvPicPr preferRelativeResize="0"/>
          <p:nvPr/>
        </p:nvPicPr>
        <p:blipFill>
          <a:blip r:embed="rId5">
            <a:alphaModFix/>
          </a:blip>
          <a:stretch>
            <a:fillRect/>
          </a:stretch>
        </p:blipFill>
        <p:spPr>
          <a:xfrm>
            <a:off x="452450" y="1011675"/>
            <a:ext cx="2964775" cy="1777467"/>
          </a:xfrm>
          <a:prstGeom prst="rect">
            <a:avLst/>
          </a:prstGeom>
          <a:noFill/>
          <a:ln>
            <a:noFill/>
          </a:ln>
        </p:spPr>
      </p:pic>
      <p:sp>
        <p:nvSpPr>
          <p:cNvPr id="319" name="Google Shape;319;p64"/>
          <p:cNvSpPr txBox="1"/>
          <p:nvPr/>
        </p:nvSpPr>
        <p:spPr>
          <a:xfrm>
            <a:off x="4157850" y="3319475"/>
            <a:ext cx="3421500" cy="13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4"/>
          <p:cNvSpPr txBox="1"/>
          <p:nvPr/>
        </p:nvSpPr>
        <p:spPr>
          <a:xfrm>
            <a:off x="3711175" y="3254850"/>
            <a:ext cx="5364600" cy="12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latin typeface="Lato"/>
                <a:ea typeface="Lato"/>
                <a:cs typeface="Lato"/>
                <a:sym typeface="Lato"/>
              </a:rPr>
              <a:t>T</a:t>
            </a:r>
            <a:r>
              <a:rPr lang="zh-CN" sz="1600">
                <a:latin typeface="Lato"/>
                <a:ea typeface="Lato"/>
                <a:cs typeface="Lato"/>
                <a:sym typeface="Lato"/>
              </a:rPr>
              <a:t>he geographical distribution of public art in Edinburgh.</a:t>
            </a:r>
            <a:endParaRPr sz="1600">
              <a:latin typeface="Lato"/>
              <a:ea typeface="Lato"/>
              <a:cs typeface="Lato"/>
              <a:sym typeface="Lato"/>
            </a:endParaRPr>
          </a:p>
          <a:p>
            <a:pPr indent="0" lvl="0" marL="0" rtl="0" algn="l">
              <a:spcBef>
                <a:spcPts val="0"/>
              </a:spcBef>
              <a:spcAft>
                <a:spcPts val="0"/>
              </a:spcAft>
              <a:buNone/>
            </a:pPr>
            <a:r>
              <a:rPr lang="zh-CN" sz="1600">
                <a:latin typeface="Lato"/>
                <a:ea typeface="Lato"/>
                <a:cs typeface="Lato"/>
                <a:sym typeface="Lato"/>
              </a:rPr>
              <a:t>From this location scatterplot, we find that the public art are concentrated mainly in the ‘city centre’.</a:t>
            </a:r>
            <a:endParaRPr sz="16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5"/>
          <p:cNvSpPr txBox="1"/>
          <p:nvPr>
            <p:ph idx="1" type="body"/>
          </p:nvPr>
        </p:nvSpPr>
        <p:spPr>
          <a:xfrm>
            <a:off x="162900" y="1306750"/>
            <a:ext cx="7101000" cy="303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B7B7B7"/>
              </a:solidFill>
            </a:endParaRPr>
          </a:p>
        </p:txBody>
      </p:sp>
      <p:sp>
        <p:nvSpPr>
          <p:cNvPr id="326" name="Google Shape;326;p65"/>
          <p:cNvSpPr txBox="1"/>
          <p:nvPr/>
        </p:nvSpPr>
        <p:spPr>
          <a:xfrm>
            <a:off x="7478371" y="1272692"/>
            <a:ext cx="3599100" cy="9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sp>
        <p:nvSpPr>
          <p:cNvPr id="327" name="Google Shape;327;p65"/>
          <p:cNvSpPr txBox="1"/>
          <p:nvPr/>
        </p:nvSpPr>
        <p:spPr>
          <a:xfrm>
            <a:off x="162900" y="575350"/>
            <a:ext cx="13563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Lato"/>
              <a:ea typeface="Lato"/>
              <a:cs typeface="Lato"/>
              <a:sym typeface="Lato"/>
            </a:endParaRPr>
          </a:p>
        </p:txBody>
      </p:sp>
      <p:cxnSp>
        <p:nvCxnSpPr>
          <p:cNvPr id="328" name="Google Shape;328;p65"/>
          <p:cNvCxnSpPr/>
          <p:nvPr/>
        </p:nvCxnSpPr>
        <p:spPr>
          <a:xfrm>
            <a:off x="5327450" y="3357375"/>
            <a:ext cx="842700" cy="81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65"/>
          <p:cNvSpPr txBox="1"/>
          <p:nvPr/>
        </p:nvSpPr>
        <p:spPr>
          <a:xfrm>
            <a:off x="162900" y="271475"/>
            <a:ext cx="32925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666666"/>
                </a:solidFill>
                <a:latin typeface="Lato"/>
                <a:ea typeface="Lato"/>
                <a:cs typeface="Lato"/>
                <a:sym typeface="Lato"/>
              </a:rPr>
              <a:t>Edinburgh Art Time</a:t>
            </a:r>
            <a:endParaRPr sz="1800">
              <a:solidFill>
                <a:srgbClr val="666666"/>
              </a:solidFill>
              <a:latin typeface="Lato"/>
              <a:ea typeface="Lato"/>
              <a:cs typeface="Lato"/>
              <a:sym typeface="Lato"/>
            </a:endParaRPr>
          </a:p>
          <a:p>
            <a:pPr indent="0" lvl="0" marL="0" rtl="0" algn="l">
              <a:spcBef>
                <a:spcPts val="0"/>
              </a:spcBef>
              <a:spcAft>
                <a:spcPts val="0"/>
              </a:spcAft>
              <a:buNone/>
            </a:pPr>
            <a:r>
              <a:t/>
            </a:r>
            <a:endParaRPr sz="1800">
              <a:solidFill>
                <a:srgbClr val="666666"/>
              </a:solidFill>
              <a:latin typeface="Lato"/>
              <a:ea typeface="Lato"/>
              <a:cs typeface="Lato"/>
              <a:sym typeface="Lato"/>
            </a:endParaRPr>
          </a:p>
          <a:p>
            <a:pPr indent="0" lvl="0" marL="0" rtl="0" algn="l">
              <a:spcBef>
                <a:spcPts val="0"/>
              </a:spcBef>
              <a:spcAft>
                <a:spcPts val="0"/>
              </a:spcAft>
              <a:buNone/>
            </a:pPr>
            <a:r>
              <a:t/>
            </a:r>
            <a:endParaRPr sz="1800">
              <a:solidFill>
                <a:srgbClr val="666666"/>
              </a:solidFill>
              <a:latin typeface="Lato"/>
              <a:ea typeface="Lato"/>
              <a:cs typeface="Lato"/>
              <a:sym typeface="Lato"/>
            </a:endParaRPr>
          </a:p>
        </p:txBody>
      </p:sp>
      <p:pic>
        <p:nvPicPr>
          <p:cNvPr id="330" name="Google Shape;330;p65"/>
          <p:cNvPicPr preferRelativeResize="0"/>
          <p:nvPr/>
        </p:nvPicPr>
        <p:blipFill>
          <a:blip r:embed="rId3">
            <a:alphaModFix/>
          </a:blip>
          <a:stretch>
            <a:fillRect/>
          </a:stretch>
        </p:blipFill>
        <p:spPr>
          <a:xfrm>
            <a:off x="3738312" y="1479050"/>
            <a:ext cx="3796723" cy="3033299"/>
          </a:xfrm>
          <a:prstGeom prst="rect">
            <a:avLst/>
          </a:prstGeom>
          <a:noFill/>
          <a:ln>
            <a:noFill/>
          </a:ln>
        </p:spPr>
      </p:pic>
      <p:pic>
        <p:nvPicPr>
          <p:cNvPr id="331" name="Google Shape;331;p65"/>
          <p:cNvPicPr preferRelativeResize="0"/>
          <p:nvPr/>
        </p:nvPicPr>
        <p:blipFill>
          <a:blip r:embed="rId4">
            <a:alphaModFix/>
          </a:blip>
          <a:stretch>
            <a:fillRect/>
          </a:stretch>
        </p:blipFill>
        <p:spPr>
          <a:xfrm flipH="1" rot="2808556">
            <a:off x="2468545" y="1925656"/>
            <a:ext cx="858321" cy="544692"/>
          </a:xfrm>
          <a:prstGeom prst="rect">
            <a:avLst/>
          </a:prstGeom>
          <a:noFill/>
          <a:ln>
            <a:noFill/>
          </a:ln>
        </p:spPr>
      </p:pic>
      <p:pic>
        <p:nvPicPr>
          <p:cNvPr id="332" name="Google Shape;332;p65"/>
          <p:cNvPicPr preferRelativeResize="0"/>
          <p:nvPr/>
        </p:nvPicPr>
        <p:blipFill>
          <a:blip r:embed="rId5">
            <a:alphaModFix/>
          </a:blip>
          <a:stretch>
            <a:fillRect/>
          </a:stretch>
        </p:blipFill>
        <p:spPr>
          <a:xfrm>
            <a:off x="255765" y="781787"/>
            <a:ext cx="2542174" cy="1923525"/>
          </a:xfrm>
          <a:prstGeom prst="rect">
            <a:avLst/>
          </a:prstGeom>
          <a:noFill/>
          <a:ln>
            <a:noFill/>
          </a:ln>
        </p:spPr>
      </p:pic>
      <p:pic>
        <p:nvPicPr>
          <p:cNvPr id="333" name="Google Shape;333;p65"/>
          <p:cNvPicPr preferRelativeResize="0"/>
          <p:nvPr/>
        </p:nvPicPr>
        <p:blipFill>
          <a:blip r:embed="rId6">
            <a:alphaModFix/>
          </a:blip>
          <a:stretch>
            <a:fillRect/>
          </a:stretch>
        </p:blipFill>
        <p:spPr>
          <a:xfrm>
            <a:off x="1042579" y="2705301"/>
            <a:ext cx="2582745" cy="1923525"/>
          </a:xfrm>
          <a:prstGeom prst="rect">
            <a:avLst/>
          </a:prstGeom>
          <a:noFill/>
          <a:ln>
            <a:noFill/>
          </a:ln>
        </p:spPr>
      </p:pic>
      <p:cxnSp>
        <p:nvCxnSpPr>
          <p:cNvPr id="334" name="Google Shape;334;p65"/>
          <p:cNvCxnSpPr/>
          <p:nvPr/>
        </p:nvCxnSpPr>
        <p:spPr>
          <a:xfrm flipH="1" rot="10800000">
            <a:off x="6885125" y="1665400"/>
            <a:ext cx="1294500" cy="5634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65"/>
          <p:cNvSpPr txBox="1"/>
          <p:nvPr/>
        </p:nvSpPr>
        <p:spPr>
          <a:xfrm>
            <a:off x="7817933" y="4182399"/>
            <a:ext cx="30876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cxnSp>
        <p:nvCxnSpPr>
          <p:cNvPr id="336" name="Google Shape;336;p65"/>
          <p:cNvCxnSpPr/>
          <p:nvPr/>
        </p:nvCxnSpPr>
        <p:spPr>
          <a:xfrm>
            <a:off x="7058150" y="4191850"/>
            <a:ext cx="759900" cy="237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pSp>
        <p:nvGrpSpPr>
          <p:cNvPr id="341" name="Google Shape;341;p66"/>
          <p:cNvGrpSpPr/>
          <p:nvPr/>
        </p:nvGrpSpPr>
        <p:grpSpPr>
          <a:xfrm>
            <a:off x="314872" y="354125"/>
            <a:ext cx="5214728" cy="407100"/>
            <a:chOff x="400922" y="1056550"/>
            <a:chExt cx="52147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342" name="Google Shape;342;p66"/>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66"/>
            <p:cNvSpPr txBox="1"/>
            <p:nvPr/>
          </p:nvSpPr>
          <p:spPr>
            <a:xfrm>
              <a:off x="847450" y="1056550"/>
              <a:ext cx="47682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Interaction</a:t>
              </a:r>
              <a:endParaRPr b="1" sz="1800">
                <a:latin typeface="Lato"/>
                <a:ea typeface="Lato"/>
                <a:cs typeface="Lato"/>
                <a:sym typeface="Lato"/>
              </a:endParaRPr>
            </a:p>
          </p:txBody>
        </p:sp>
      </p:grpSp>
      <p:sp>
        <p:nvSpPr>
          <p:cNvPr id="344" name="Google Shape;344;p66"/>
          <p:cNvSpPr txBox="1"/>
          <p:nvPr/>
        </p:nvSpPr>
        <p:spPr>
          <a:xfrm>
            <a:off x="5520825" y="2214275"/>
            <a:ext cx="914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6"/>
          <p:cNvSpPr txBox="1"/>
          <p:nvPr/>
        </p:nvSpPr>
        <p:spPr>
          <a:xfrm>
            <a:off x="314875" y="937575"/>
            <a:ext cx="6120300" cy="2236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video</a:t>
            </a:r>
            <a:endParaRPr sz="1600">
              <a:solidFill>
                <a:srgbClr val="434343"/>
              </a:solidFill>
            </a:endParaRPr>
          </a:p>
        </p:txBody>
      </p:sp>
      <p:pic>
        <p:nvPicPr>
          <p:cNvPr id="346" name="Google Shape;346;p66" title="Cultural Map of Ed - Ds4D">
            <a:hlinkClick r:id="rId3"/>
          </p:cNvPr>
          <p:cNvPicPr preferRelativeResize="0"/>
          <p:nvPr/>
        </p:nvPicPr>
        <p:blipFill>
          <a:blip r:embed="rId4">
            <a:alphaModFix/>
          </a:blip>
          <a:stretch>
            <a:fillRect/>
          </a:stretch>
        </p:blipFill>
        <p:spPr>
          <a:xfrm>
            <a:off x="841250" y="812325"/>
            <a:ext cx="5327800" cy="399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1333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CN" sz="2200">
                <a:solidFill>
                  <a:srgbClr val="666666"/>
                </a:solidFill>
                <a:latin typeface="Lato"/>
                <a:ea typeface="Lato"/>
                <a:cs typeface="Lato"/>
                <a:sym typeface="Lato"/>
              </a:rPr>
              <a:t>Physical map </a:t>
            </a:r>
            <a:r>
              <a:rPr b="1" lang="zh-CN" sz="2200">
                <a:solidFill>
                  <a:srgbClr val="666666"/>
                </a:solidFill>
                <a:latin typeface="Lato"/>
                <a:ea typeface="Lato"/>
                <a:cs typeface="Lato"/>
                <a:sym typeface="Lato"/>
              </a:rPr>
              <a:t>making process</a:t>
            </a:r>
            <a:endParaRPr b="1" sz="2200">
              <a:solidFill>
                <a:srgbClr val="666666"/>
              </a:solidFill>
              <a:latin typeface="Lato"/>
              <a:ea typeface="Lato"/>
              <a:cs typeface="Lato"/>
              <a:sym typeface="Lato"/>
            </a:endParaRPr>
          </a:p>
        </p:txBody>
      </p:sp>
      <p:pic>
        <p:nvPicPr>
          <p:cNvPr id="352" name="Google Shape;352;p67"/>
          <p:cNvPicPr preferRelativeResize="0"/>
          <p:nvPr/>
        </p:nvPicPr>
        <p:blipFill>
          <a:blip r:embed="rId3">
            <a:alphaModFix/>
          </a:blip>
          <a:stretch>
            <a:fillRect/>
          </a:stretch>
        </p:blipFill>
        <p:spPr>
          <a:xfrm>
            <a:off x="421900" y="2041575"/>
            <a:ext cx="2419350" cy="1257273"/>
          </a:xfrm>
          <a:prstGeom prst="rect">
            <a:avLst/>
          </a:prstGeom>
          <a:noFill/>
          <a:ln>
            <a:noFill/>
          </a:ln>
        </p:spPr>
      </p:pic>
      <p:pic>
        <p:nvPicPr>
          <p:cNvPr id="353" name="Google Shape;353;p67"/>
          <p:cNvPicPr preferRelativeResize="0"/>
          <p:nvPr/>
        </p:nvPicPr>
        <p:blipFill rotWithShape="1">
          <a:blip r:embed="rId4">
            <a:alphaModFix/>
          </a:blip>
          <a:srcRect b="0" l="9390" r="8883" t="0"/>
          <a:stretch/>
        </p:blipFill>
        <p:spPr>
          <a:xfrm>
            <a:off x="2841275" y="770750"/>
            <a:ext cx="5844630" cy="4025196"/>
          </a:xfrm>
          <a:prstGeom prst="rect">
            <a:avLst/>
          </a:prstGeom>
          <a:noFill/>
          <a:ln>
            <a:noFill/>
          </a:ln>
        </p:spPr>
      </p:pic>
      <p:sp>
        <p:nvSpPr>
          <p:cNvPr id="354" name="Google Shape;354;p67"/>
          <p:cNvSpPr txBox="1"/>
          <p:nvPr/>
        </p:nvSpPr>
        <p:spPr>
          <a:xfrm>
            <a:off x="421888" y="2967338"/>
            <a:ext cx="22509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rgbClr val="F3F3F3"/>
                </a:solidFill>
                <a:latin typeface="Lato"/>
                <a:ea typeface="Lato"/>
                <a:cs typeface="Lato"/>
                <a:sym typeface="Lato"/>
              </a:rPr>
              <a:t>Painting Sticks</a:t>
            </a:r>
            <a:endParaRPr b="1" sz="1300">
              <a:solidFill>
                <a:srgbClr val="F3F3F3"/>
              </a:solidFill>
              <a:latin typeface="Lato"/>
              <a:ea typeface="Lato"/>
              <a:cs typeface="Lato"/>
              <a:sym typeface="Lato"/>
            </a:endParaRPr>
          </a:p>
        </p:txBody>
      </p:sp>
      <p:pic>
        <p:nvPicPr>
          <p:cNvPr id="355" name="Google Shape;355;p67"/>
          <p:cNvPicPr preferRelativeResize="0"/>
          <p:nvPr/>
        </p:nvPicPr>
        <p:blipFill rotWithShape="1">
          <a:blip r:embed="rId5">
            <a:alphaModFix/>
          </a:blip>
          <a:srcRect b="0" l="0" r="-2218" t="0"/>
          <a:stretch/>
        </p:blipFill>
        <p:spPr>
          <a:xfrm>
            <a:off x="421900" y="770750"/>
            <a:ext cx="2472975" cy="1270811"/>
          </a:xfrm>
          <a:prstGeom prst="rect">
            <a:avLst/>
          </a:prstGeom>
          <a:noFill/>
          <a:ln>
            <a:noFill/>
          </a:ln>
        </p:spPr>
      </p:pic>
      <p:sp>
        <p:nvSpPr>
          <p:cNvPr id="356" name="Google Shape;356;p67"/>
          <p:cNvSpPr txBox="1"/>
          <p:nvPr/>
        </p:nvSpPr>
        <p:spPr>
          <a:xfrm>
            <a:off x="421900" y="1710063"/>
            <a:ext cx="22509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rgbClr val="F3F3F3"/>
                </a:solidFill>
                <a:latin typeface="Lato"/>
                <a:ea typeface="Lato"/>
                <a:cs typeface="Lato"/>
                <a:sym typeface="Lato"/>
              </a:rPr>
              <a:t>Laser cutting</a:t>
            </a:r>
            <a:endParaRPr b="1" sz="1500">
              <a:solidFill>
                <a:srgbClr val="F3F3F3"/>
              </a:solidFill>
              <a:latin typeface="Lato"/>
              <a:ea typeface="Lato"/>
              <a:cs typeface="Lato"/>
              <a:sym typeface="Lato"/>
            </a:endParaRPr>
          </a:p>
        </p:txBody>
      </p:sp>
      <p:sp>
        <p:nvSpPr>
          <p:cNvPr id="357" name="Google Shape;357;p67"/>
          <p:cNvSpPr txBox="1"/>
          <p:nvPr/>
        </p:nvSpPr>
        <p:spPr>
          <a:xfrm>
            <a:off x="4593000" y="4617425"/>
            <a:ext cx="42393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33333"/>
              </a:solidFill>
              <a:highlight>
                <a:srgbClr val="F7F8FA"/>
              </a:highlight>
            </a:endParaRPr>
          </a:p>
        </p:txBody>
      </p:sp>
      <p:sp>
        <p:nvSpPr>
          <p:cNvPr id="358" name="Google Shape;358;p67"/>
          <p:cNvSpPr/>
          <p:nvPr/>
        </p:nvSpPr>
        <p:spPr>
          <a:xfrm>
            <a:off x="421925" y="1740075"/>
            <a:ext cx="1296000" cy="301500"/>
          </a:xfrm>
          <a:prstGeom prst="rect">
            <a:avLst/>
          </a:prstGeom>
          <a:solidFill>
            <a:srgbClr val="EBEBEB">
              <a:alpha val="49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7"/>
          <p:cNvSpPr/>
          <p:nvPr/>
        </p:nvSpPr>
        <p:spPr>
          <a:xfrm>
            <a:off x="421925" y="2967350"/>
            <a:ext cx="1446600" cy="331500"/>
          </a:xfrm>
          <a:prstGeom prst="rect">
            <a:avLst/>
          </a:prstGeom>
          <a:solidFill>
            <a:srgbClr val="EBEBEB">
              <a:alpha val="49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7"/>
          <p:cNvPicPr preferRelativeResize="0"/>
          <p:nvPr/>
        </p:nvPicPr>
        <p:blipFill rotWithShape="1">
          <a:blip r:embed="rId6">
            <a:alphaModFix/>
          </a:blip>
          <a:srcRect b="-6315" l="0" r="0" t="20507"/>
          <a:stretch/>
        </p:blipFill>
        <p:spPr>
          <a:xfrm>
            <a:off x="421925" y="3298850"/>
            <a:ext cx="2419351" cy="1613574"/>
          </a:xfrm>
          <a:prstGeom prst="rect">
            <a:avLst/>
          </a:prstGeom>
          <a:noFill/>
          <a:ln>
            <a:noFill/>
          </a:ln>
        </p:spPr>
      </p:pic>
      <p:sp>
        <p:nvSpPr>
          <p:cNvPr id="361" name="Google Shape;361;p67"/>
          <p:cNvSpPr/>
          <p:nvPr/>
        </p:nvSpPr>
        <p:spPr>
          <a:xfrm>
            <a:off x="421925" y="4468200"/>
            <a:ext cx="1054800" cy="331500"/>
          </a:xfrm>
          <a:prstGeom prst="rect">
            <a:avLst/>
          </a:prstGeom>
          <a:solidFill>
            <a:srgbClr val="EBEBEB">
              <a:alpha val="49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7"/>
          <p:cNvSpPr txBox="1"/>
          <p:nvPr/>
        </p:nvSpPr>
        <p:spPr>
          <a:xfrm>
            <a:off x="421925" y="4424250"/>
            <a:ext cx="10548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rgbClr val="F3F3F3"/>
                </a:solidFill>
                <a:latin typeface="Lato"/>
                <a:ea typeface="Lato"/>
                <a:cs typeface="Lato"/>
                <a:sym typeface="Lato"/>
              </a:rPr>
              <a:t>Plasticine</a:t>
            </a:r>
            <a:endParaRPr b="1" sz="1500">
              <a:solidFill>
                <a:srgbClr val="F3F3F3"/>
              </a:solidFill>
              <a:latin typeface="Lato"/>
              <a:ea typeface="Lato"/>
              <a:cs typeface="Lato"/>
              <a:sym typeface="Lato"/>
            </a:endParaRPr>
          </a:p>
        </p:txBody>
      </p:sp>
      <p:sp>
        <p:nvSpPr>
          <p:cNvPr id="363" name="Google Shape;363;p67"/>
          <p:cNvSpPr/>
          <p:nvPr/>
        </p:nvSpPr>
        <p:spPr>
          <a:xfrm>
            <a:off x="2841250" y="2504450"/>
            <a:ext cx="1237500" cy="331500"/>
          </a:xfrm>
          <a:prstGeom prst="rect">
            <a:avLst/>
          </a:prstGeom>
          <a:solidFill>
            <a:srgbClr val="EBEBEB">
              <a:alpha val="49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7"/>
          <p:cNvSpPr txBox="1"/>
          <p:nvPr/>
        </p:nvSpPr>
        <p:spPr>
          <a:xfrm>
            <a:off x="2894875" y="2459450"/>
            <a:ext cx="1296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rgbClr val="F3F3F3"/>
                </a:solidFill>
              </a:rPr>
              <a:t>Map board</a:t>
            </a:r>
            <a:endParaRPr b="1" sz="1500">
              <a:solidFill>
                <a:srgbClr val="F3F3F3"/>
              </a:solidFill>
            </a:endParaRPr>
          </a:p>
        </p:txBody>
      </p:sp>
      <p:sp>
        <p:nvSpPr>
          <p:cNvPr id="365" name="Google Shape;365;p67"/>
          <p:cNvSpPr/>
          <p:nvPr/>
        </p:nvSpPr>
        <p:spPr>
          <a:xfrm>
            <a:off x="2853025" y="4460375"/>
            <a:ext cx="1577100" cy="331500"/>
          </a:xfrm>
          <a:prstGeom prst="rect">
            <a:avLst/>
          </a:prstGeom>
          <a:solidFill>
            <a:srgbClr val="F7F8FA">
              <a:alpha val="44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7"/>
          <p:cNvSpPr txBox="1"/>
          <p:nvPr/>
        </p:nvSpPr>
        <p:spPr>
          <a:xfrm>
            <a:off x="2894875" y="4219175"/>
            <a:ext cx="199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rPr b="1" lang="zh-CN" sz="1500">
                <a:solidFill>
                  <a:srgbClr val="F3F3F3"/>
                </a:solidFill>
              </a:rPr>
              <a:t>Painted sticks</a:t>
            </a:r>
            <a:endParaRPr b="1" sz="1500">
              <a:solidFill>
                <a:srgbClr val="F3F3F3"/>
              </a:solidFill>
            </a:endParaRPr>
          </a:p>
        </p:txBody>
      </p:sp>
      <p:cxnSp>
        <p:nvCxnSpPr>
          <p:cNvPr id="367" name="Google Shape;367;p67"/>
          <p:cNvCxnSpPr/>
          <p:nvPr/>
        </p:nvCxnSpPr>
        <p:spPr>
          <a:xfrm>
            <a:off x="3553825" y="3155563"/>
            <a:ext cx="162300" cy="458400"/>
          </a:xfrm>
          <a:prstGeom prst="straightConnector1">
            <a:avLst/>
          </a:prstGeom>
          <a:noFill/>
          <a:ln cap="flat" cmpd="sng" w="28575">
            <a:solidFill>
              <a:schemeClr val="dk2"/>
            </a:solidFill>
            <a:prstDash val="solid"/>
            <a:round/>
            <a:headEnd len="med" w="med" type="none"/>
            <a:tailEnd len="med" w="med" type="none"/>
          </a:ln>
        </p:spPr>
      </p:cxnSp>
      <p:sp>
        <p:nvSpPr>
          <p:cNvPr id="368" name="Google Shape;368;p67"/>
          <p:cNvSpPr txBox="1"/>
          <p:nvPr/>
        </p:nvSpPr>
        <p:spPr>
          <a:xfrm>
            <a:off x="2841250" y="2711325"/>
            <a:ext cx="18012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t>The length show how long the public art exist.</a:t>
            </a:r>
            <a:endParaRPr sz="1200"/>
          </a:p>
        </p:txBody>
      </p:sp>
      <p:cxnSp>
        <p:nvCxnSpPr>
          <p:cNvPr id="369" name="Google Shape;369;p67"/>
          <p:cNvCxnSpPr/>
          <p:nvPr/>
        </p:nvCxnSpPr>
        <p:spPr>
          <a:xfrm flipH="1" rot="10800000">
            <a:off x="6457700" y="2843500"/>
            <a:ext cx="917700" cy="985800"/>
          </a:xfrm>
          <a:prstGeom prst="straightConnector1">
            <a:avLst/>
          </a:prstGeom>
          <a:noFill/>
          <a:ln cap="flat" cmpd="sng" w="28575">
            <a:solidFill>
              <a:schemeClr val="dk2"/>
            </a:solidFill>
            <a:prstDash val="solid"/>
            <a:round/>
            <a:headEnd len="med" w="med" type="none"/>
            <a:tailEnd len="med" w="med" type="none"/>
          </a:ln>
        </p:spPr>
      </p:cxnSp>
      <p:sp>
        <p:nvSpPr>
          <p:cNvPr id="370" name="Google Shape;370;p67"/>
          <p:cNvSpPr txBox="1"/>
          <p:nvPr/>
        </p:nvSpPr>
        <p:spPr>
          <a:xfrm>
            <a:off x="6687000" y="2041575"/>
            <a:ext cx="18012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t>The number of columns shows how many public art of different centuries in city center</a:t>
            </a:r>
            <a:endParaRPr sz="1200"/>
          </a:p>
        </p:txBody>
      </p:sp>
      <p:cxnSp>
        <p:nvCxnSpPr>
          <p:cNvPr id="371" name="Google Shape;371;p67"/>
          <p:cNvCxnSpPr/>
          <p:nvPr/>
        </p:nvCxnSpPr>
        <p:spPr>
          <a:xfrm flipH="1" rot="10800000">
            <a:off x="5732625" y="3874550"/>
            <a:ext cx="1586100" cy="11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8"/>
          <p:cNvPicPr preferRelativeResize="0"/>
          <p:nvPr/>
        </p:nvPicPr>
        <p:blipFill>
          <a:blip r:embed="rId3">
            <a:alphaModFix/>
          </a:blip>
          <a:stretch>
            <a:fillRect/>
          </a:stretch>
        </p:blipFill>
        <p:spPr>
          <a:xfrm>
            <a:off x="0" y="1250"/>
            <a:ext cx="9144001" cy="5140980"/>
          </a:xfrm>
          <a:prstGeom prst="rect">
            <a:avLst/>
          </a:prstGeom>
          <a:noFill/>
          <a:ln>
            <a:noFill/>
          </a:ln>
        </p:spPr>
      </p:pic>
      <p:sp>
        <p:nvSpPr>
          <p:cNvPr id="377" name="Google Shape;377;p68"/>
          <p:cNvSpPr txBox="1"/>
          <p:nvPr>
            <p:ph type="title"/>
          </p:nvPr>
        </p:nvSpPr>
        <p:spPr>
          <a:xfrm>
            <a:off x="203725" y="901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CN" sz="2200">
                <a:solidFill>
                  <a:srgbClr val="666666"/>
                </a:solidFill>
              </a:rPr>
              <a:t>Physical map</a:t>
            </a:r>
            <a:endParaRPr>
              <a:solidFill>
                <a:srgbClr val="666666"/>
              </a:solidFill>
            </a:endParaRPr>
          </a:p>
        </p:txBody>
      </p:sp>
      <p:sp>
        <p:nvSpPr>
          <p:cNvPr id="378" name="Google Shape;378;p68"/>
          <p:cNvSpPr txBox="1"/>
          <p:nvPr/>
        </p:nvSpPr>
        <p:spPr>
          <a:xfrm>
            <a:off x="2501450" y="1195575"/>
            <a:ext cx="2431200" cy="8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t>Space distribution in Edinburgh</a:t>
            </a:r>
            <a:endParaRPr sz="1200"/>
          </a:p>
          <a:p>
            <a:pPr indent="0" lvl="0" marL="0" rtl="0" algn="l">
              <a:spcBef>
                <a:spcPts val="0"/>
              </a:spcBef>
              <a:spcAft>
                <a:spcPts val="0"/>
              </a:spcAft>
              <a:buNone/>
            </a:pPr>
            <a:r>
              <a:rPr lang="zh-CN" sz="1200"/>
              <a:t>Heat map</a:t>
            </a:r>
            <a:endParaRPr sz="1200"/>
          </a:p>
          <a:p>
            <a:pPr indent="0" lvl="0" marL="0" rtl="0" algn="l">
              <a:spcBef>
                <a:spcPts val="0"/>
              </a:spcBef>
              <a:spcAft>
                <a:spcPts val="0"/>
              </a:spcAft>
              <a:buNone/>
            </a:pPr>
            <a:r>
              <a:t/>
            </a:r>
            <a:endParaRPr sz="1200"/>
          </a:p>
        </p:txBody>
      </p:sp>
      <p:sp>
        <p:nvSpPr>
          <p:cNvPr id="379" name="Google Shape;379;p68"/>
          <p:cNvSpPr txBox="1"/>
          <p:nvPr/>
        </p:nvSpPr>
        <p:spPr>
          <a:xfrm>
            <a:off x="5163600" y="662800"/>
            <a:ext cx="2109600" cy="1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t>Time distribution</a:t>
            </a:r>
            <a:endParaRPr sz="1300"/>
          </a:p>
          <a:p>
            <a:pPr indent="0" lvl="0" marL="0" rtl="0" algn="l">
              <a:spcBef>
                <a:spcPts val="0"/>
              </a:spcBef>
              <a:spcAft>
                <a:spcPts val="0"/>
              </a:spcAft>
              <a:buNone/>
            </a:pPr>
            <a:r>
              <a:rPr lang="zh-CN" sz="1200"/>
              <a:t>B</a:t>
            </a:r>
            <a:r>
              <a:rPr lang="zh-CN" sz="1200"/>
              <a:t>efore 1800： 1.3%</a:t>
            </a:r>
            <a:endParaRPr sz="1200"/>
          </a:p>
          <a:p>
            <a:pPr indent="0" lvl="0" marL="0" rtl="0" algn="l">
              <a:spcBef>
                <a:spcPts val="0"/>
              </a:spcBef>
              <a:spcAft>
                <a:spcPts val="0"/>
              </a:spcAft>
              <a:buNone/>
            </a:pPr>
            <a:r>
              <a:rPr lang="zh-CN" sz="1200"/>
              <a:t>1800-1900： 30.3%</a:t>
            </a:r>
            <a:endParaRPr sz="1200"/>
          </a:p>
          <a:p>
            <a:pPr indent="0" lvl="0" marL="0" rtl="0" algn="l">
              <a:spcBef>
                <a:spcPts val="0"/>
              </a:spcBef>
              <a:spcAft>
                <a:spcPts val="0"/>
              </a:spcAft>
              <a:buNone/>
            </a:pPr>
            <a:r>
              <a:rPr lang="zh-CN" sz="1200"/>
              <a:t>1900-2000：40.1%</a:t>
            </a:r>
            <a:endParaRPr sz="1200"/>
          </a:p>
          <a:p>
            <a:pPr indent="0" lvl="0" marL="0" rtl="0" algn="l">
              <a:spcBef>
                <a:spcPts val="0"/>
              </a:spcBef>
              <a:spcAft>
                <a:spcPts val="0"/>
              </a:spcAft>
              <a:buNone/>
            </a:pPr>
            <a:r>
              <a:rPr lang="zh-CN" sz="1200"/>
              <a:t>After 2000: 28.3%</a:t>
            </a:r>
            <a:endParaRPr sz="1200"/>
          </a:p>
          <a:p>
            <a:pPr indent="0" lvl="0" marL="0" rtl="0" algn="l">
              <a:spcBef>
                <a:spcPts val="0"/>
              </a:spcBef>
              <a:spcAft>
                <a:spcPts val="0"/>
              </a:spcAft>
              <a:buNone/>
            </a:pPr>
            <a:r>
              <a:t/>
            </a:r>
            <a:endParaRPr sz="1300"/>
          </a:p>
        </p:txBody>
      </p:sp>
      <p:sp>
        <p:nvSpPr>
          <p:cNvPr id="380" name="Google Shape;380;p68"/>
          <p:cNvSpPr txBox="1"/>
          <p:nvPr/>
        </p:nvSpPr>
        <p:spPr>
          <a:xfrm>
            <a:off x="2501450" y="4430225"/>
            <a:ext cx="27273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t>We focused on the art in the City Center as they are mostly in this area</a:t>
            </a:r>
            <a:endParaRPr sz="1200"/>
          </a:p>
          <a:p>
            <a:pPr indent="0" lvl="0" marL="0" rtl="0" algn="l">
              <a:spcBef>
                <a:spcPts val="0"/>
              </a:spcBef>
              <a:spcAft>
                <a:spcPts val="0"/>
              </a:spcAft>
              <a:buNone/>
            </a:pPr>
            <a:r>
              <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69"/>
          <p:cNvGrpSpPr/>
          <p:nvPr/>
        </p:nvGrpSpPr>
        <p:grpSpPr>
          <a:xfrm>
            <a:off x="314872" y="354125"/>
            <a:ext cx="5214728" cy="407100"/>
            <a:chOff x="400922" y="1056550"/>
            <a:chExt cx="52147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386" name="Google Shape;386;p69"/>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69"/>
            <p:cNvSpPr txBox="1"/>
            <p:nvPr/>
          </p:nvSpPr>
          <p:spPr>
            <a:xfrm>
              <a:off x="847450" y="1056550"/>
              <a:ext cx="47682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Interaction Screen - Websites</a:t>
              </a:r>
              <a:endParaRPr b="1" sz="1800">
                <a:latin typeface="Lato"/>
                <a:ea typeface="Lato"/>
                <a:cs typeface="Lato"/>
                <a:sym typeface="Lato"/>
              </a:endParaRPr>
            </a:p>
          </p:txBody>
        </p:sp>
      </p:grpSp>
      <p:sp>
        <p:nvSpPr>
          <p:cNvPr id="388" name="Google Shape;388;p69"/>
          <p:cNvSpPr txBox="1"/>
          <p:nvPr/>
        </p:nvSpPr>
        <p:spPr>
          <a:xfrm>
            <a:off x="-137912" y="880925"/>
            <a:ext cx="6120300" cy="2236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T</a:t>
            </a:r>
            <a:r>
              <a:rPr lang="zh-CN" sz="1600">
                <a:solidFill>
                  <a:srgbClr val="434343"/>
                </a:solidFill>
              </a:rPr>
              <a:t>imeline.js</a:t>
            </a:r>
            <a:endParaRPr sz="1600">
              <a:solidFill>
                <a:srgbClr val="434343"/>
              </a:solidFill>
            </a:endParaRPr>
          </a:p>
        </p:txBody>
      </p:sp>
      <p:sp>
        <p:nvSpPr>
          <p:cNvPr id="389" name="Google Shape;389;p69"/>
          <p:cNvSpPr txBox="1"/>
          <p:nvPr/>
        </p:nvSpPr>
        <p:spPr>
          <a:xfrm>
            <a:off x="5520825" y="2214275"/>
            <a:ext cx="914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69"/>
          <p:cNvPicPr preferRelativeResize="0"/>
          <p:nvPr/>
        </p:nvPicPr>
        <p:blipFill>
          <a:blip r:embed="rId3">
            <a:alphaModFix/>
          </a:blip>
          <a:stretch>
            <a:fillRect/>
          </a:stretch>
        </p:blipFill>
        <p:spPr>
          <a:xfrm>
            <a:off x="422700" y="1282650"/>
            <a:ext cx="6298749" cy="3504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0"/>
          <p:cNvSpPr txBox="1"/>
          <p:nvPr>
            <p:ph type="title"/>
          </p:nvPr>
        </p:nvSpPr>
        <p:spPr>
          <a:xfrm>
            <a:off x="209750" y="2714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1800"/>
              <a:t>Reflection</a:t>
            </a:r>
            <a:endParaRPr sz="1800"/>
          </a:p>
        </p:txBody>
      </p:sp>
      <p:sp>
        <p:nvSpPr>
          <p:cNvPr id="396" name="Google Shape;396;p70"/>
          <p:cNvSpPr txBox="1"/>
          <p:nvPr/>
        </p:nvSpPr>
        <p:spPr>
          <a:xfrm>
            <a:off x="256350" y="1111200"/>
            <a:ext cx="8631300" cy="29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rgbClr val="333333"/>
                </a:solidFill>
                <a:highlight>
                  <a:srgbClr val="F7F8FA"/>
                </a:highlight>
              </a:rPr>
              <a:t>Next step: </a:t>
            </a:r>
            <a:endParaRPr sz="1600">
              <a:solidFill>
                <a:srgbClr val="333333"/>
              </a:solidFill>
              <a:highlight>
                <a:srgbClr val="F7F8FA"/>
              </a:highlight>
            </a:endParaRPr>
          </a:p>
          <a:p>
            <a:pPr indent="-323850" lvl="0" marL="457200" rtl="0" algn="l">
              <a:spcBef>
                <a:spcPts val="0"/>
              </a:spcBef>
              <a:spcAft>
                <a:spcPts val="0"/>
              </a:spcAft>
              <a:buClr>
                <a:srgbClr val="333333"/>
              </a:buClr>
              <a:buSzPts val="1500"/>
              <a:buAutoNum type="arabicParenBoth"/>
            </a:pPr>
            <a:r>
              <a:rPr lang="zh-CN" sz="1500">
                <a:solidFill>
                  <a:srgbClr val="333333"/>
                </a:solidFill>
                <a:highlight>
                  <a:srgbClr val="F7F8FA"/>
                </a:highlight>
              </a:rPr>
              <a:t>Improve our interactive web page and add more details</a:t>
            </a:r>
            <a:endParaRPr sz="1500">
              <a:solidFill>
                <a:srgbClr val="333333"/>
              </a:solidFill>
              <a:highlight>
                <a:srgbClr val="F7F8FA"/>
              </a:highlight>
            </a:endParaRPr>
          </a:p>
          <a:p>
            <a:pPr indent="-323850" lvl="0" marL="457200" rtl="0" algn="l">
              <a:spcBef>
                <a:spcPts val="0"/>
              </a:spcBef>
              <a:spcAft>
                <a:spcPts val="0"/>
              </a:spcAft>
              <a:buClr>
                <a:srgbClr val="333333"/>
              </a:buClr>
              <a:buSzPts val="1500"/>
              <a:buAutoNum type="arabicParenBoth"/>
            </a:pPr>
            <a:r>
              <a:rPr lang="zh-CN" sz="1500">
                <a:solidFill>
                  <a:srgbClr val="333333"/>
                </a:solidFill>
                <a:highlight>
                  <a:srgbClr val="F7F8FA"/>
                </a:highlight>
              </a:rPr>
              <a:t>Find some other data to make our physical map more substantial.</a:t>
            </a:r>
            <a:endParaRPr sz="1500">
              <a:solidFill>
                <a:srgbClr val="333333"/>
              </a:solidFill>
              <a:highlight>
                <a:srgbClr val="F7F8FA"/>
              </a:highlight>
            </a:endParaRPr>
          </a:p>
          <a:p>
            <a:pPr indent="0" lvl="0" marL="0" rtl="0" algn="l">
              <a:spcBef>
                <a:spcPts val="0"/>
              </a:spcBef>
              <a:spcAft>
                <a:spcPts val="0"/>
              </a:spcAft>
              <a:buNone/>
            </a:pPr>
            <a:r>
              <a:t/>
            </a:r>
            <a:endParaRPr sz="1500">
              <a:solidFill>
                <a:srgbClr val="333333"/>
              </a:solidFill>
              <a:highlight>
                <a:srgbClr val="F7F8FA"/>
              </a:highlight>
            </a:endParaRPr>
          </a:p>
          <a:p>
            <a:pPr indent="0" lvl="0" marL="457200" rtl="0" algn="l">
              <a:spcBef>
                <a:spcPts val="0"/>
              </a:spcBef>
              <a:spcAft>
                <a:spcPts val="0"/>
              </a:spcAft>
              <a:buNone/>
            </a:pPr>
            <a:r>
              <a:t/>
            </a:r>
            <a:endParaRPr sz="1500">
              <a:solidFill>
                <a:srgbClr val="333333"/>
              </a:solidFill>
              <a:highlight>
                <a:srgbClr val="F7F8FA"/>
              </a:highlight>
            </a:endParaRPr>
          </a:p>
          <a:p>
            <a:pPr indent="0" lvl="0" marL="0" rtl="0" algn="l">
              <a:spcBef>
                <a:spcPts val="0"/>
              </a:spcBef>
              <a:spcAft>
                <a:spcPts val="0"/>
              </a:spcAft>
              <a:buNone/>
            </a:pPr>
            <a:r>
              <a:t/>
            </a:r>
            <a:endParaRPr sz="1500">
              <a:solidFill>
                <a:srgbClr val="333333"/>
              </a:solidFill>
              <a:highlight>
                <a:srgbClr val="F7F8FA"/>
              </a:highlight>
            </a:endParaRPr>
          </a:p>
          <a:p>
            <a:pPr indent="0" lvl="0" marL="0" rtl="0" algn="l">
              <a:spcBef>
                <a:spcPts val="0"/>
              </a:spcBef>
              <a:spcAft>
                <a:spcPts val="0"/>
              </a:spcAft>
              <a:buNone/>
            </a:pPr>
            <a:r>
              <a:rPr lang="zh-CN" sz="1500">
                <a:solidFill>
                  <a:srgbClr val="333333"/>
                </a:solidFill>
                <a:highlight>
                  <a:srgbClr val="F7F8FA"/>
                </a:highlight>
              </a:rPr>
              <a:t>Limitations：</a:t>
            </a:r>
            <a:endParaRPr sz="1500">
              <a:solidFill>
                <a:srgbClr val="333333"/>
              </a:solidFill>
              <a:highlight>
                <a:srgbClr val="F7F8FA"/>
              </a:highlight>
            </a:endParaRPr>
          </a:p>
          <a:p>
            <a:pPr indent="-323850" lvl="0" marL="457200" rtl="0" algn="l">
              <a:spcBef>
                <a:spcPts val="0"/>
              </a:spcBef>
              <a:spcAft>
                <a:spcPts val="0"/>
              </a:spcAft>
              <a:buClr>
                <a:srgbClr val="333333"/>
              </a:buClr>
              <a:buSzPts val="1500"/>
              <a:buAutoNum type="arabicParenBoth"/>
            </a:pPr>
            <a:r>
              <a:rPr lang="zh-CN" sz="1500">
                <a:solidFill>
                  <a:srgbClr val="333333"/>
                </a:solidFill>
                <a:highlight>
                  <a:srgbClr val="F7F8FA"/>
                </a:highlight>
              </a:rPr>
              <a:t>Due to the time, we just do the prototypes, and we still need some work to make it come true.</a:t>
            </a:r>
            <a:endParaRPr sz="1500">
              <a:solidFill>
                <a:srgbClr val="333333"/>
              </a:solidFill>
              <a:highlight>
                <a:srgbClr val="F7F8FA"/>
              </a:highlight>
            </a:endParaRPr>
          </a:p>
          <a:p>
            <a:pPr indent="0" lvl="0" marL="0" rtl="0" algn="l">
              <a:spcBef>
                <a:spcPts val="0"/>
              </a:spcBef>
              <a:spcAft>
                <a:spcPts val="0"/>
              </a:spcAft>
              <a:buNone/>
            </a:pPr>
            <a:r>
              <a:t/>
            </a:r>
            <a:endParaRPr sz="1500">
              <a:solidFill>
                <a:srgbClr val="333333"/>
              </a:solidFill>
              <a:highlight>
                <a:srgbClr val="F7F8FA"/>
              </a:highlight>
            </a:endParaRPr>
          </a:p>
          <a:p>
            <a:pPr indent="-323850" lvl="0" marL="457200" rtl="0" algn="l">
              <a:spcBef>
                <a:spcPts val="0"/>
              </a:spcBef>
              <a:spcAft>
                <a:spcPts val="0"/>
              </a:spcAft>
              <a:buClr>
                <a:srgbClr val="333333"/>
              </a:buClr>
              <a:buSzPts val="1500"/>
              <a:buAutoNum type="arabicParenBoth"/>
            </a:pPr>
            <a:r>
              <a:rPr lang="zh-CN" sz="1500">
                <a:solidFill>
                  <a:srgbClr val="333333"/>
                </a:solidFill>
                <a:highlight>
                  <a:srgbClr val="F7F8FA"/>
                </a:highlight>
              </a:rPr>
              <a:t>Due to the limitation of map size, we chose to focus on the area of City Center for display, which prevented us from displaying information of other areas, although this is a small part.</a:t>
            </a:r>
            <a:endParaRPr sz="1500">
              <a:solidFill>
                <a:srgbClr val="333333"/>
              </a:solidFill>
              <a:highlight>
                <a:srgbClr val="F7F8FA"/>
              </a:highlight>
            </a:endParaRPr>
          </a:p>
          <a:p>
            <a:pPr indent="0" lvl="0" marL="0" rtl="0" algn="l">
              <a:spcBef>
                <a:spcPts val="0"/>
              </a:spcBef>
              <a:spcAft>
                <a:spcPts val="0"/>
              </a:spcAft>
              <a:buNone/>
            </a:pPr>
            <a:r>
              <a:t/>
            </a:r>
            <a:endParaRPr sz="1000">
              <a:solidFill>
                <a:srgbClr val="333333"/>
              </a:solidFill>
              <a:highlight>
                <a:srgbClr val="F7F8FA"/>
              </a:highlight>
            </a:endParaRPr>
          </a:p>
          <a:p>
            <a:pPr indent="0" lvl="0" marL="0" rtl="0" algn="l">
              <a:spcBef>
                <a:spcPts val="0"/>
              </a:spcBef>
              <a:spcAft>
                <a:spcPts val="0"/>
              </a:spcAft>
              <a:buNone/>
            </a:pPr>
            <a:r>
              <a:t/>
            </a:r>
            <a:endParaRPr sz="1500">
              <a:solidFill>
                <a:srgbClr val="333333"/>
              </a:solidFill>
              <a:highlight>
                <a:srgbClr val="F7F8FA"/>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401" name="Google Shape;401;p71"/>
          <p:cNvSpPr txBox="1"/>
          <p:nvPr/>
        </p:nvSpPr>
        <p:spPr>
          <a:xfrm>
            <a:off x="1820251" y="1987497"/>
            <a:ext cx="5518200" cy="507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3300">
                <a:solidFill>
                  <a:schemeClr val="lt1"/>
                </a:solidFill>
                <a:latin typeface="Raleway"/>
                <a:ea typeface="Raleway"/>
                <a:cs typeface="Raleway"/>
                <a:sym typeface="Raleway"/>
              </a:rPr>
              <a:t>THANK </a:t>
            </a:r>
            <a:r>
              <a:rPr b="1" lang="zh-CN" sz="3300">
                <a:solidFill>
                  <a:schemeClr val="lt1"/>
                </a:solidFill>
                <a:latin typeface="Raleway"/>
                <a:ea typeface="Raleway"/>
                <a:cs typeface="Raleway"/>
                <a:sym typeface="Raleway"/>
              </a:rPr>
              <a:t>YOU</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402" name="Google Shape;402;p71"/>
          <p:cNvSpPr txBox="1"/>
          <p:nvPr/>
        </p:nvSpPr>
        <p:spPr>
          <a:xfrm flipH="1">
            <a:off x="1813453" y="2977981"/>
            <a:ext cx="5541900" cy="330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t/>
            </a:r>
            <a:endParaRPr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4900"/>
              <a:t>Thank you</a:t>
            </a:r>
            <a:endParaRPr sz="4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79" name="Google Shape;179;p56"/>
          <p:cNvGrpSpPr/>
          <p:nvPr/>
        </p:nvGrpSpPr>
        <p:grpSpPr>
          <a:xfrm>
            <a:off x="3560370" y="2045343"/>
            <a:ext cx="2041683" cy="1783550"/>
            <a:chOff x="4273552" y="2559050"/>
            <a:chExt cx="3398839" cy="2968625"/>
          </a:xfrm>
        </p:grpSpPr>
        <p:sp>
          <p:nvSpPr>
            <p:cNvPr id="180" name="Google Shape;180;p56"/>
            <p:cNvSpPr/>
            <p:nvPr/>
          </p:nvSpPr>
          <p:spPr>
            <a:xfrm>
              <a:off x="4273552" y="2559050"/>
              <a:ext cx="3398838" cy="2968625"/>
            </a:xfrm>
            <a:custGeom>
              <a:rect b="b" l="l" r="r" t="t"/>
              <a:pathLst>
                <a:path extrusionOk="0" h="1111" w="1272">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181" name="Google Shape;181;p56"/>
            <p:cNvSpPr/>
            <p:nvPr/>
          </p:nvSpPr>
          <p:spPr>
            <a:xfrm>
              <a:off x="4949827" y="3579813"/>
              <a:ext cx="2722564" cy="1947862"/>
            </a:xfrm>
            <a:custGeom>
              <a:rect b="b" l="l" r="r" t="t"/>
              <a:pathLst>
                <a:path extrusionOk="0" h="729" w="1019">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182" name="Google Shape;182;p56"/>
            <p:cNvSpPr/>
            <p:nvPr/>
          </p:nvSpPr>
          <p:spPr>
            <a:xfrm>
              <a:off x="5635627" y="2559050"/>
              <a:ext cx="2012950" cy="2089150"/>
            </a:xfrm>
            <a:custGeom>
              <a:rect b="b" l="l" r="r" t="t"/>
              <a:pathLst>
                <a:path extrusionOk="0" h="782" w="753">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183" name="Google Shape;183;p56"/>
            <p:cNvSpPr/>
            <p:nvPr/>
          </p:nvSpPr>
          <p:spPr>
            <a:xfrm>
              <a:off x="4273552" y="3395663"/>
              <a:ext cx="1106488" cy="1349375"/>
            </a:xfrm>
            <a:custGeom>
              <a:rect b="b" l="l" r="r" t="t"/>
              <a:pathLst>
                <a:path extrusionOk="0" h="505" w="414">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84" name="Google Shape;184;p56"/>
          <p:cNvGrpSpPr/>
          <p:nvPr/>
        </p:nvGrpSpPr>
        <p:grpSpPr>
          <a:xfrm>
            <a:off x="2118950" y="722415"/>
            <a:ext cx="4911252" cy="4518604"/>
            <a:chOff x="6109707" y="2115945"/>
            <a:chExt cx="12293498" cy="11307817"/>
          </a:xfrm>
        </p:grpSpPr>
        <p:grpSp>
          <p:nvGrpSpPr>
            <p:cNvPr id="185" name="Google Shape;185;p56"/>
            <p:cNvGrpSpPr/>
            <p:nvPr/>
          </p:nvGrpSpPr>
          <p:grpSpPr>
            <a:xfrm>
              <a:off x="6880447" y="2115945"/>
              <a:ext cx="10831500" cy="10831500"/>
              <a:chOff x="6880447" y="2115945"/>
              <a:chExt cx="10831500" cy="10831500"/>
            </a:xfrm>
          </p:grpSpPr>
          <p:sp>
            <p:nvSpPr>
              <p:cNvPr id="186" name="Google Shape;186;p56"/>
              <p:cNvSpPr/>
              <p:nvPr/>
            </p:nvSpPr>
            <p:spPr>
              <a:xfrm rot="3600062">
                <a:off x="8331574" y="3567072"/>
                <a:ext cx="7929246" cy="7929246"/>
              </a:xfrm>
              <a:prstGeom prst="arc">
                <a:avLst>
                  <a:gd fmla="val 16200000" name="adj1"/>
                  <a:gd fmla="val 1364602" name="adj2"/>
                </a:avLst>
              </a:prstGeom>
              <a:noFill/>
              <a:ln cap="flat" cmpd="sng" w="63500">
                <a:solidFill>
                  <a:srgbClr val="CCD4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187" name="Google Shape;187;p56"/>
              <p:cNvCxnSpPr/>
              <p:nvPr/>
            </p:nvCxnSpPr>
            <p:spPr>
              <a:xfrm flipH="1" rot="10800000">
                <a:off x="15691655" y="4818905"/>
                <a:ext cx="1982400" cy="730500"/>
              </a:xfrm>
              <a:prstGeom prst="straightConnector1">
                <a:avLst/>
              </a:prstGeom>
              <a:noFill/>
              <a:ln cap="flat" cmpd="sng" w="63500">
                <a:solidFill>
                  <a:srgbClr val="CCD4E0"/>
                </a:solidFill>
                <a:prstDash val="solid"/>
                <a:miter lim="800000"/>
                <a:headEnd len="sm" w="sm" type="none"/>
                <a:tailEnd len="sm" w="sm" type="none"/>
              </a:ln>
            </p:spPr>
          </p:cxnSp>
        </p:grpSp>
        <p:grpSp>
          <p:nvGrpSpPr>
            <p:cNvPr id="188" name="Google Shape;188;p56"/>
            <p:cNvGrpSpPr/>
            <p:nvPr/>
          </p:nvGrpSpPr>
          <p:grpSpPr>
            <a:xfrm>
              <a:off x="7832450" y="3172981"/>
              <a:ext cx="10570755" cy="9748200"/>
              <a:chOff x="7832450" y="3172981"/>
              <a:chExt cx="10570755" cy="9748200"/>
            </a:xfrm>
          </p:grpSpPr>
          <p:sp>
            <p:nvSpPr>
              <p:cNvPr id="189" name="Google Shape;189;p56"/>
              <p:cNvSpPr/>
              <p:nvPr/>
            </p:nvSpPr>
            <p:spPr>
              <a:xfrm rot="6322813">
                <a:off x="8741966" y="4082497"/>
                <a:ext cx="7929167" cy="7929167"/>
              </a:xfrm>
              <a:prstGeom prst="arc">
                <a:avLst>
                  <a:gd fmla="val 16200000" name="adj1"/>
                  <a:gd fmla="val 1364602" name="adj2"/>
                </a:avLst>
              </a:prstGeom>
              <a:noFill/>
              <a:ln cap="flat" cmpd="sng" w="63500">
                <a:solidFill>
                  <a:schemeClr val="accent4"/>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190" name="Google Shape;190;p56"/>
              <p:cNvCxnSpPr/>
              <p:nvPr/>
            </p:nvCxnSpPr>
            <p:spPr>
              <a:xfrm flipH="1" rot="-8077190">
                <a:off x="16456002" y="9182104"/>
                <a:ext cx="1982205" cy="730598"/>
              </a:xfrm>
              <a:prstGeom prst="straightConnector1">
                <a:avLst/>
              </a:prstGeom>
              <a:noFill/>
              <a:ln cap="flat" cmpd="sng" w="63500">
                <a:solidFill>
                  <a:schemeClr val="accent4"/>
                </a:solidFill>
                <a:prstDash val="solid"/>
                <a:miter lim="800000"/>
                <a:headEnd len="sm" w="sm" type="none"/>
                <a:tailEnd len="sm" w="sm" type="none"/>
              </a:ln>
            </p:spPr>
          </p:cxnSp>
        </p:grpSp>
        <p:grpSp>
          <p:nvGrpSpPr>
            <p:cNvPr id="191" name="Google Shape;191;p56"/>
            <p:cNvGrpSpPr/>
            <p:nvPr/>
          </p:nvGrpSpPr>
          <p:grpSpPr>
            <a:xfrm>
              <a:off x="6839412" y="2592263"/>
              <a:ext cx="10831500" cy="10831500"/>
              <a:chOff x="6839412" y="2592263"/>
              <a:chExt cx="10831500" cy="10831500"/>
            </a:xfrm>
          </p:grpSpPr>
          <p:sp>
            <p:nvSpPr>
              <p:cNvPr id="192" name="Google Shape;192;p56"/>
              <p:cNvSpPr/>
              <p:nvPr/>
            </p:nvSpPr>
            <p:spPr>
              <a:xfrm rot="-7199938">
                <a:off x="8290538" y="4043389"/>
                <a:ext cx="7929246" cy="7929246"/>
              </a:xfrm>
              <a:prstGeom prst="arc">
                <a:avLst>
                  <a:gd fmla="val 16200000" name="adj1"/>
                  <a:gd fmla="val 1364602" name="adj2"/>
                </a:avLst>
              </a:prstGeom>
              <a:noFill/>
              <a:ln cap="flat" cmpd="sng" w="63500">
                <a:solidFill>
                  <a:srgbClr val="6D83A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193" name="Google Shape;193;p56"/>
              <p:cNvCxnSpPr/>
              <p:nvPr/>
            </p:nvCxnSpPr>
            <p:spPr>
              <a:xfrm flipH="1">
                <a:off x="6877304" y="9990303"/>
                <a:ext cx="1982400" cy="730500"/>
              </a:xfrm>
              <a:prstGeom prst="straightConnector1">
                <a:avLst/>
              </a:prstGeom>
              <a:noFill/>
              <a:ln cap="flat" cmpd="sng" w="63500">
                <a:solidFill>
                  <a:srgbClr val="6D83A0"/>
                </a:solidFill>
                <a:prstDash val="solid"/>
                <a:miter lim="800000"/>
                <a:headEnd len="sm" w="sm" type="none"/>
                <a:tailEnd len="sm" w="sm" type="none"/>
              </a:ln>
            </p:spPr>
          </p:cxnSp>
        </p:grpSp>
        <p:grpSp>
          <p:nvGrpSpPr>
            <p:cNvPr id="194" name="Google Shape;194;p56"/>
            <p:cNvGrpSpPr/>
            <p:nvPr/>
          </p:nvGrpSpPr>
          <p:grpSpPr>
            <a:xfrm>
              <a:off x="6109707" y="2618525"/>
              <a:ext cx="10609200" cy="9748200"/>
              <a:chOff x="6109707" y="2618525"/>
              <a:chExt cx="10609200" cy="9748200"/>
            </a:xfrm>
          </p:grpSpPr>
          <p:sp>
            <p:nvSpPr>
              <p:cNvPr id="195" name="Google Shape;195;p56"/>
              <p:cNvSpPr/>
              <p:nvPr/>
            </p:nvSpPr>
            <p:spPr>
              <a:xfrm rot="-4477187">
                <a:off x="7880223" y="3528041"/>
                <a:ext cx="7929167" cy="7929167"/>
              </a:xfrm>
              <a:prstGeom prst="arc">
                <a:avLst>
                  <a:gd fmla="val 16200000" name="adj1"/>
                  <a:gd fmla="val 1364602" name="adj2"/>
                </a:avLst>
              </a:prstGeom>
              <a:noFill/>
              <a:ln cap="flat" cmpd="sng" w="63500">
                <a:solidFill>
                  <a:srgbClr val="E0E0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196" name="Google Shape;196;p56"/>
              <p:cNvCxnSpPr>
                <a:stCxn id="195" idx="0"/>
              </p:cNvCxnSpPr>
              <p:nvPr/>
            </p:nvCxnSpPr>
            <p:spPr>
              <a:xfrm rot="10800000">
                <a:off x="6109707" y="5543225"/>
                <a:ext cx="1912500" cy="897900"/>
              </a:xfrm>
              <a:prstGeom prst="straightConnector1">
                <a:avLst/>
              </a:prstGeom>
              <a:noFill/>
              <a:ln cap="flat" cmpd="sng" w="63500">
                <a:solidFill>
                  <a:srgbClr val="E0E0E0"/>
                </a:solidFill>
                <a:prstDash val="solid"/>
                <a:miter lim="800000"/>
                <a:headEnd len="sm" w="sm" type="none"/>
                <a:tailEnd len="sm" w="sm" type="none"/>
              </a:ln>
            </p:spPr>
          </p:cxnSp>
        </p:gr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97" name="Google Shape;197;p56"/>
          <p:cNvSpPr/>
          <p:nvPr/>
        </p:nvSpPr>
        <p:spPr>
          <a:xfrm flipH="1">
            <a:off x="1059054" y="1190073"/>
            <a:ext cx="570000" cy="570000"/>
          </a:xfrm>
          <a:prstGeom prst="roundRect">
            <a:avLst>
              <a:gd fmla="val 16667" name="adj"/>
            </a:avLst>
          </a:prstGeom>
          <a:solidFill>
            <a:schemeClr val="accen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98" name="Google Shape;198;p56"/>
          <p:cNvSpPr/>
          <p:nvPr/>
        </p:nvSpPr>
        <p:spPr>
          <a:xfrm flipH="1">
            <a:off x="1194456" y="1336620"/>
            <a:ext cx="299268" cy="276912"/>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99" name="Google Shape;199;p56"/>
          <p:cNvGrpSpPr/>
          <p:nvPr/>
        </p:nvGrpSpPr>
        <p:grpSpPr>
          <a:xfrm>
            <a:off x="446775" y="1992111"/>
            <a:ext cx="1795050" cy="776454"/>
            <a:chOff x="1780907" y="5206049"/>
            <a:chExt cx="4786800" cy="2070544"/>
          </a:xfrm>
        </p:grpSpPr>
        <p:sp>
          <p:nvSpPr>
            <p:cNvPr id="200" name="Google Shape;200;p56"/>
            <p:cNvSpPr txBox="1"/>
            <p:nvPr/>
          </p:nvSpPr>
          <p:spPr>
            <a:xfrm flipH="1">
              <a:off x="1780907" y="5891493"/>
              <a:ext cx="4786800" cy="1385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201" name="Google Shape;201;p56"/>
            <p:cNvSpPr txBox="1"/>
            <p:nvPr/>
          </p:nvSpPr>
          <p:spPr>
            <a:xfrm>
              <a:off x="2511974" y="5206049"/>
              <a:ext cx="3324600" cy="4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02" name="Google Shape;202;p56"/>
          <p:cNvGrpSpPr/>
          <p:nvPr/>
        </p:nvGrpSpPr>
        <p:grpSpPr>
          <a:xfrm>
            <a:off x="1059256" y="3258524"/>
            <a:ext cx="570038" cy="570038"/>
            <a:chOff x="3378027" y="8994197"/>
            <a:chExt cx="1520100" cy="1520100"/>
          </a:xfrm>
        </p:grpSpPr>
        <p:sp>
          <p:nvSpPr>
            <p:cNvPr id="203" name="Google Shape;203;p56"/>
            <p:cNvSpPr/>
            <p:nvPr/>
          </p:nvSpPr>
          <p:spPr>
            <a:xfrm flipH="1">
              <a:off x="3378027" y="8994197"/>
              <a:ext cx="1520100" cy="1520100"/>
            </a:xfrm>
            <a:prstGeom prst="roundRect">
              <a:avLst>
                <a:gd fmla="val 16667" name="adj"/>
              </a:avLst>
            </a:prstGeom>
            <a:solidFill>
              <a:srgbClr val="BABABA"/>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204" name="Google Shape;204;p56"/>
            <p:cNvSpPr/>
            <p:nvPr/>
          </p:nvSpPr>
          <p:spPr>
            <a:xfrm flipH="1">
              <a:off x="3739025" y="9384988"/>
              <a:ext cx="798174" cy="738450"/>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05" name="Google Shape;205;p56"/>
          <p:cNvGrpSpPr/>
          <p:nvPr/>
        </p:nvGrpSpPr>
        <p:grpSpPr>
          <a:xfrm>
            <a:off x="446775" y="4049932"/>
            <a:ext cx="1795050" cy="776454"/>
            <a:chOff x="1780907" y="5206049"/>
            <a:chExt cx="4786800" cy="2070544"/>
          </a:xfrm>
        </p:grpSpPr>
        <p:sp>
          <p:nvSpPr>
            <p:cNvPr id="206" name="Google Shape;206;p56"/>
            <p:cNvSpPr txBox="1"/>
            <p:nvPr/>
          </p:nvSpPr>
          <p:spPr>
            <a:xfrm flipH="1">
              <a:off x="1780907" y="5891493"/>
              <a:ext cx="4786800" cy="1385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207" name="Google Shape;207;p56"/>
            <p:cNvSpPr txBox="1"/>
            <p:nvPr/>
          </p:nvSpPr>
          <p:spPr>
            <a:xfrm>
              <a:off x="2511974" y="5206049"/>
              <a:ext cx="30699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08" name="Google Shape;208;p56"/>
          <p:cNvSpPr/>
          <p:nvPr/>
        </p:nvSpPr>
        <p:spPr>
          <a:xfrm>
            <a:off x="7521111" y="1190073"/>
            <a:ext cx="570000" cy="570000"/>
          </a:xfrm>
          <a:prstGeom prst="roundRect">
            <a:avLst>
              <a:gd fmla="val 16667" name="adj"/>
            </a:avLst>
          </a:prstGeom>
          <a:solidFill>
            <a:srgbClr val="6D83A0"/>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09" name="Google Shape;209;p56"/>
          <p:cNvSpPr/>
          <p:nvPr/>
        </p:nvSpPr>
        <p:spPr>
          <a:xfrm>
            <a:off x="7651210" y="1329328"/>
            <a:ext cx="309715" cy="291492"/>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10" name="Google Shape;210;p56"/>
          <p:cNvGrpSpPr/>
          <p:nvPr/>
        </p:nvGrpSpPr>
        <p:grpSpPr>
          <a:xfrm>
            <a:off x="6908761" y="1992111"/>
            <a:ext cx="1795050" cy="776454"/>
            <a:chOff x="1780907" y="5206049"/>
            <a:chExt cx="4786800" cy="2070544"/>
          </a:xfrm>
        </p:grpSpPr>
        <p:sp>
          <p:nvSpPr>
            <p:cNvPr id="211" name="Google Shape;211;p56"/>
            <p:cNvSpPr txBox="1"/>
            <p:nvPr/>
          </p:nvSpPr>
          <p:spPr>
            <a:xfrm flipH="1">
              <a:off x="1780907" y="5891493"/>
              <a:ext cx="4786800" cy="1385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212" name="Google Shape;212;p56"/>
            <p:cNvSpPr txBox="1"/>
            <p:nvPr/>
          </p:nvSpPr>
          <p:spPr>
            <a:xfrm>
              <a:off x="2511974" y="5206049"/>
              <a:ext cx="3069900" cy="492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13" name="Google Shape;213;p56"/>
          <p:cNvGrpSpPr/>
          <p:nvPr/>
        </p:nvGrpSpPr>
        <p:grpSpPr>
          <a:xfrm>
            <a:off x="7522065" y="3258524"/>
            <a:ext cx="570038" cy="570038"/>
            <a:chOff x="19535634" y="8994197"/>
            <a:chExt cx="1520100" cy="1520100"/>
          </a:xfrm>
        </p:grpSpPr>
        <p:sp>
          <p:nvSpPr>
            <p:cNvPr id="214" name="Google Shape;214;p56"/>
            <p:cNvSpPr/>
            <p:nvPr/>
          </p:nvSpPr>
          <p:spPr>
            <a:xfrm>
              <a:off x="19535634" y="8994197"/>
              <a:ext cx="1520100" cy="1520100"/>
            </a:xfrm>
            <a:prstGeom prst="roundRect">
              <a:avLst>
                <a:gd fmla="val 16667" name="adj"/>
              </a:avLst>
            </a:prstGeom>
            <a:solidFill>
              <a:schemeClr val="l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215" name="Google Shape;215;p56"/>
            <p:cNvSpPr/>
            <p:nvPr/>
          </p:nvSpPr>
          <p:spPr>
            <a:xfrm>
              <a:off x="19950858" y="9431139"/>
              <a:ext cx="689580" cy="646110"/>
            </a:xfrm>
            <a:custGeom>
              <a:rect b="b" l="l" r="r" t="t"/>
              <a:pathLst>
                <a:path extrusionOk="0" h="21600" w="2160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16" name="Google Shape;216;p56"/>
          <p:cNvGrpSpPr/>
          <p:nvPr/>
        </p:nvGrpSpPr>
        <p:grpSpPr>
          <a:xfrm>
            <a:off x="6908761" y="4049932"/>
            <a:ext cx="1795050" cy="776454"/>
            <a:chOff x="1780907" y="5206049"/>
            <a:chExt cx="4786800" cy="2070544"/>
          </a:xfrm>
        </p:grpSpPr>
        <p:sp>
          <p:nvSpPr>
            <p:cNvPr id="217" name="Google Shape;217;p56"/>
            <p:cNvSpPr txBox="1"/>
            <p:nvPr/>
          </p:nvSpPr>
          <p:spPr>
            <a:xfrm flipH="1">
              <a:off x="1780907" y="5891493"/>
              <a:ext cx="4786800" cy="1385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218" name="Google Shape;218;p56"/>
            <p:cNvSpPr txBox="1"/>
            <p:nvPr/>
          </p:nvSpPr>
          <p:spPr>
            <a:xfrm>
              <a:off x="2511974" y="5206049"/>
              <a:ext cx="3324600" cy="49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19" name="Google Shape;219;p56"/>
          <p:cNvSpPr txBox="1"/>
          <p:nvPr/>
        </p:nvSpPr>
        <p:spPr>
          <a:xfrm>
            <a:off x="3195070" y="309919"/>
            <a:ext cx="2770200" cy="34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3E3E"/>
              </a:buClr>
              <a:buSzPts val="2200"/>
              <a:buFont typeface="Raleway"/>
              <a:buNone/>
            </a:pPr>
            <a:r>
              <a:rPr b="1" i="0" lang="zh-CN" sz="2200" u="none" cap="none" strike="noStrike">
                <a:solidFill>
                  <a:srgbClr val="3E3E3E"/>
                </a:solidFill>
                <a:latin typeface="Raleway"/>
                <a:ea typeface="Raleway"/>
                <a:cs typeface="Raleway"/>
                <a:sym typeface="Raleway"/>
              </a:rPr>
              <a:t>CREATIVE </a:t>
            </a:r>
            <a:r>
              <a:rPr b="1" i="0" lang="zh-CN" sz="2200" u="none" cap="none" strike="noStrike">
                <a:solidFill>
                  <a:srgbClr val="A5A5A5"/>
                </a:solidFill>
                <a:latin typeface="Raleway"/>
                <a:ea typeface="Raleway"/>
                <a:cs typeface="Raleway"/>
                <a:sym typeface="Raleway"/>
              </a:rPr>
              <a:t>STARTUP</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20" name="Google Shape;220;p56"/>
          <p:cNvGrpSpPr/>
          <p:nvPr/>
        </p:nvGrpSpPr>
        <p:grpSpPr>
          <a:xfrm>
            <a:off x="3601544" y="790815"/>
            <a:ext cx="1968252" cy="138488"/>
            <a:chOff x="9575545" y="2823214"/>
            <a:chExt cx="5248672" cy="369300"/>
          </a:xfrm>
        </p:grpSpPr>
        <p:sp>
          <p:nvSpPr>
            <p:cNvPr id="221" name="Google Shape;221;p56"/>
            <p:cNvSpPr txBox="1"/>
            <p:nvPr/>
          </p:nvSpPr>
          <p:spPr>
            <a:xfrm>
              <a:off x="10456570" y="2823214"/>
              <a:ext cx="3486600" cy="3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A3838"/>
                </a:buClr>
                <a:buSzPts val="900"/>
                <a:buFont typeface="Raleway"/>
                <a:buNone/>
              </a:pPr>
              <a:r>
                <a:rPr b="0" i="0" lang="zh-CN" sz="900" u="none" cap="none" strike="noStrike">
                  <a:solidFill>
                    <a:srgbClr val="3A3838"/>
                  </a:solidFill>
                  <a:latin typeface="Raleway"/>
                  <a:ea typeface="Raleway"/>
                  <a:cs typeface="Raleway"/>
                  <a:sym typeface="Raleway"/>
                </a:rPr>
                <a:t>WHAT WE DO FOR </a:t>
              </a:r>
              <a:r>
                <a:rPr b="0" i="0" lang="zh-CN" sz="900" u="none" cap="none" strike="noStrike">
                  <a:solidFill>
                    <a:srgbClr val="A5A5A5"/>
                  </a:solidFill>
                  <a:latin typeface="Raleway"/>
                  <a:ea typeface="Raleway"/>
                  <a:cs typeface="Raleway"/>
                  <a:sym typeface="Raleway"/>
                </a:rPr>
                <a:t>YOU</a:t>
              </a:r>
              <a:endParaRPr sz="500"/>
            </a:p>
          </p:txBody>
        </p:sp>
        <p:cxnSp>
          <p:nvCxnSpPr>
            <p:cNvPr id="222" name="Google Shape;222;p56"/>
            <p:cNvCxnSpPr/>
            <p:nvPr/>
          </p:nvCxnSpPr>
          <p:spPr>
            <a:xfrm>
              <a:off x="14361017" y="3007880"/>
              <a:ext cx="463200" cy="0"/>
            </a:xfrm>
            <a:prstGeom prst="straightConnector1">
              <a:avLst/>
            </a:prstGeom>
            <a:noFill/>
            <a:ln cap="flat" cmpd="sng" w="9525">
              <a:solidFill>
                <a:schemeClr val="accent1"/>
              </a:solidFill>
              <a:prstDash val="solid"/>
              <a:miter lim="800000"/>
              <a:headEnd len="sm" w="sm" type="none"/>
              <a:tailEnd len="sm" w="sm" type="none"/>
            </a:ln>
          </p:spPr>
        </p:cxnSp>
        <p:cxnSp>
          <p:nvCxnSpPr>
            <p:cNvPr id="223" name="Google Shape;223;p56"/>
            <p:cNvCxnSpPr/>
            <p:nvPr/>
          </p:nvCxnSpPr>
          <p:spPr>
            <a:xfrm>
              <a:off x="9575545" y="3007880"/>
              <a:ext cx="463200" cy="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419" name="Google Shape;419;p74"/>
          <p:cNvSpPr/>
          <p:nvPr/>
        </p:nvSpPr>
        <p:spPr>
          <a:xfrm>
            <a:off x="314875" y="316525"/>
            <a:ext cx="2910000" cy="517500"/>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420" name="Google Shape;420;p74"/>
          <p:cNvSpPr txBox="1"/>
          <p:nvPr/>
        </p:nvSpPr>
        <p:spPr>
          <a:xfrm>
            <a:off x="522375" y="401825"/>
            <a:ext cx="57864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4"/>
          <p:cNvSpPr txBox="1"/>
          <p:nvPr/>
        </p:nvSpPr>
        <p:spPr>
          <a:xfrm>
            <a:off x="823750" y="316525"/>
            <a:ext cx="3063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200">
                <a:solidFill>
                  <a:schemeClr val="dk1"/>
                </a:solidFill>
                <a:latin typeface="Raleway"/>
                <a:ea typeface="Raleway"/>
                <a:cs typeface="Raleway"/>
                <a:sym typeface="Raleway"/>
              </a:rPr>
              <a:t>Introduction</a:t>
            </a:r>
            <a:endParaRPr b="1" sz="2200">
              <a:solidFill>
                <a:schemeClr val="dk1"/>
              </a:solidFill>
              <a:latin typeface="Raleway"/>
              <a:ea typeface="Raleway"/>
              <a:cs typeface="Raleway"/>
              <a:sym typeface="Raleway"/>
            </a:endParaRPr>
          </a:p>
          <a:p>
            <a:pPr indent="0" lvl="0" marL="0" rtl="0" algn="l">
              <a:spcBef>
                <a:spcPts val="0"/>
              </a:spcBef>
              <a:spcAft>
                <a:spcPts val="0"/>
              </a:spcAft>
              <a:buClr>
                <a:srgbClr val="000000"/>
              </a:buClr>
              <a:buFont typeface="Arial"/>
              <a:buNone/>
            </a:pPr>
            <a:r>
              <a:t/>
            </a:r>
            <a:endParaRPr b="1" sz="2200">
              <a:solidFill>
                <a:schemeClr val="dk1"/>
              </a:solidFill>
              <a:latin typeface="Raleway"/>
              <a:ea typeface="Raleway"/>
              <a:cs typeface="Raleway"/>
              <a:sym typeface="Raleway"/>
            </a:endParaRPr>
          </a:p>
        </p:txBody>
      </p:sp>
      <p:sp>
        <p:nvSpPr>
          <p:cNvPr id="422" name="Google Shape;422;p74"/>
          <p:cNvSpPr txBox="1"/>
          <p:nvPr/>
        </p:nvSpPr>
        <p:spPr>
          <a:xfrm>
            <a:off x="314875" y="1082225"/>
            <a:ext cx="11049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latin typeface="Lato"/>
                <a:ea typeface="Lato"/>
                <a:cs typeface="Lato"/>
                <a:sym typeface="Lato"/>
              </a:rPr>
              <a:t>Content:</a:t>
            </a:r>
            <a:endParaRPr sz="1800">
              <a:latin typeface="Lato"/>
              <a:ea typeface="Lato"/>
              <a:cs typeface="Lato"/>
              <a:sym typeface="Lato"/>
            </a:endParaRPr>
          </a:p>
        </p:txBody>
      </p:sp>
      <p:sp>
        <p:nvSpPr>
          <p:cNvPr id="423" name="Google Shape;423;p74"/>
          <p:cNvSpPr txBox="1"/>
          <p:nvPr/>
        </p:nvSpPr>
        <p:spPr>
          <a:xfrm>
            <a:off x="-2964150" y="3739750"/>
            <a:ext cx="2493300" cy="13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434343"/>
                </a:solidFill>
              </a:rPr>
              <a:t>Street Art</a:t>
            </a:r>
            <a:endParaRPr b="1" sz="1600">
              <a:solidFill>
                <a:srgbClr val="434343"/>
              </a:solidFill>
            </a:endParaRPr>
          </a:p>
          <a:p>
            <a:pPr indent="0" lvl="0" marL="0" rtl="0" algn="l">
              <a:spcBef>
                <a:spcPts val="0"/>
              </a:spcBef>
              <a:spcAft>
                <a:spcPts val="0"/>
              </a:spcAft>
              <a:buNone/>
            </a:pPr>
            <a:r>
              <a:rPr lang="zh-CN" sz="1600">
                <a:solidFill>
                  <a:srgbClr val="434343"/>
                </a:solidFill>
              </a:rPr>
              <a:t>name, Category, State, Address, Artist, Summary, Year, website, Y, X, Image, </a:t>
            </a:r>
            <a:endParaRPr sz="1600">
              <a:solidFill>
                <a:srgbClr val="434343"/>
              </a:solidFill>
            </a:endParaRPr>
          </a:p>
        </p:txBody>
      </p:sp>
      <p:sp>
        <p:nvSpPr>
          <p:cNvPr id="424" name="Google Shape;424;p74"/>
          <p:cNvSpPr txBox="1"/>
          <p:nvPr/>
        </p:nvSpPr>
        <p:spPr>
          <a:xfrm>
            <a:off x="473350" y="1978625"/>
            <a:ext cx="81042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434343"/>
                </a:solidFill>
              </a:rPr>
              <a:t>The data for physicalization - </a:t>
            </a:r>
            <a:r>
              <a:rPr lang="zh-CN" sz="1600">
                <a:solidFill>
                  <a:srgbClr val="434343"/>
                </a:solidFill>
              </a:rPr>
              <a:t>Name, Location, Date, Category</a:t>
            </a:r>
            <a:endParaRPr sz="1600">
              <a:solidFill>
                <a:srgbClr val="434343"/>
              </a:solidFill>
            </a:endParaRPr>
          </a:p>
        </p:txBody>
      </p:sp>
      <p:sp>
        <p:nvSpPr>
          <p:cNvPr id="425" name="Google Shape;425;p74"/>
          <p:cNvSpPr txBox="1"/>
          <p:nvPr/>
        </p:nvSpPr>
        <p:spPr>
          <a:xfrm>
            <a:off x="473350" y="2894225"/>
            <a:ext cx="7759800" cy="1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434343"/>
                </a:solidFill>
              </a:rPr>
              <a:t>The data for Timeline.js - </a:t>
            </a:r>
            <a:r>
              <a:rPr lang="zh-CN" sz="1600">
                <a:solidFill>
                  <a:srgbClr val="434343"/>
                </a:solidFill>
              </a:rPr>
              <a:t>Name, Location, Date, Category, Artist, Context(simple introduction, images, websites links)</a:t>
            </a:r>
            <a:endParaRPr sz="1600">
              <a:solidFill>
                <a:srgbClr val="434343"/>
              </a:solidFill>
            </a:endParaRPr>
          </a:p>
        </p:txBody>
      </p:sp>
      <p:grpSp>
        <p:nvGrpSpPr>
          <p:cNvPr id="426" name="Google Shape;426;p74"/>
          <p:cNvGrpSpPr/>
          <p:nvPr/>
        </p:nvGrpSpPr>
        <p:grpSpPr>
          <a:xfrm>
            <a:off x="-3479500" y="1848450"/>
            <a:ext cx="3331500" cy="1446600"/>
            <a:chOff x="407200" y="1774788"/>
            <a:chExt cx="3331500" cy="1446600"/>
          </a:xfrm>
        </p:grpSpPr>
        <p:sp>
          <p:nvSpPr>
            <p:cNvPr id="427" name="Google Shape;427;p74"/>
            <p:cNvSpPr txBox="1"/>
            <p:nvPr/>
          </p:nvSpPr>
          <p:spPr>
            <a:xfrm>
              <a:off x="407200" y="1774788"/>
              <a:ext cx="25839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434343"/>
                </a:solidFill>
              </a:endParaRPr>
            </a:p>
            <a:p>
              <a:pPr indent="0" lvl="0" marL="0" rtl="0" algn="l">
                <a:spcBef>
                  <a:spcPts val="0"/>
                </a:spcBef>
                <a:spcAft>
                  <a:spcPts val="0"/>
                </a:spcAft>
                <a:buNone/>
              </a:pPr>
              <a:r>
                <a:rPr lang="zh-CN" sz="1600">
                  <a:solidFill>
                    <a:srgbClr val="434343"/>
                  </a:solidFill>
                </a:rPr>
                <a:t>Title / subject, y, x, Date, Location, Artist / designer, Type, Material, Dimensions, Designation, Collection, Notes, Images</a:t>
              </a:r>
              <a:endParaRPr sz="1600">
                <a:solidFill>
                  <a:srgbClr val="434343"/>
                </a:solidFill>
              </a:endParaRPr>
            </a:p>
          </p:txBody>
        </p:sp>
        <p:sp>
          <p:nvSpPr>
            <p:cNvPr id="428" name="Google Shape;428;p74"/>
            <p:cNvSpPr txBox="1"/>
            <p:nvPr/>
          </p:nvSpPr>
          <p:spPr>
            <a:xfrm>
              <a:off x="407200" y="1774800"/>
              <a:ext cx="33315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rgbClr val="434343"/>
                  </a:solidFill>
                </a:rPr>
                <a:t>Public Art ( Sculpture related)</a:t>
              </a:r>
              <a:endParaRPr b="1" sz="1600">
                <a:solidFill>
                  <a:srgbClr val="434343"/>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75"/>
          <p:cNvSpPr txBox="1"/>
          <p:nvPr>
            <p:ph idx="1" type="body"/>
          </p:nvPr>
        </p:nvSpPr>
        <p:spPr>
          <a:xfrm rot="-121">
            <a:off x="311625" y="414649"/>
            <a:ext cx="8520300" cy="4154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5</a:t>
            </a:r>
            <a:endParaRPr sz="850"/>
          </a:p>
          <a:p>
            <a:pPr indent="0" lvl="0" marL="0" rtl="0" algn="l">
              <a:lnSpc>
                <a:spcPct val="115000"/>
              </a:lnSpc>
              <a:spcBef>
                <a:spcPts val="0"/>
              </a:spcBef>
              <a:spcAft>
                <a:spcPts val="0"/>
              </a:spcAft>
              <a:buNone/>
            </a:pPr>
            <a:r>
              <a:rPr lang="zh-CN" sz="850"/>
              <a:t>Let's take a closer look at the data sets. </a:t>
            </a:r>
            <a:endParaRPr sz="850"/>
          </a:p>
          <a:p>
            <a:pPr indent="0" lvl="0" marL="0" rtl="0" algn="l">
              <a:lnSpc>
                <a:spcPct val="115000"/>
              </a:lnSpc>
              <a:spcBef>
                <a:spcPts val="0"/>
              </a:spcBef>
              <a:spcAft>
                <a:spcPts val="0"/>
              </a:spcAft>
              <a:buNone/>
            </a:pPr>
            <a:r>
              <a:rPr lang="zh-CN" sz="850"/>
              <a:t>The data sheets contained information of the names, locations, artists of the different public arts.</a:t>
            </a:r>
            <a:endParaRPr sz="850"/>
          </a:p>
          <a:p>
            <a:pPr indent="0" lvl="0" marL="0" rtl="0" algn="l">
              <a:lnSpc>
                <a:spcPct val="115000"/>
              </a:lnSpc>
              <a:spcBef>
                <a:spcPts val="0"/>
              </a:spcBef>
              <a:spcAft>
                <a:spcPts val="0"/>
              </a:spcAft>
              <a:buNone/>
            </a:pPr>
            <a:r>
              <a:rPr lang="zh-CN" sz="850"/>
              <a:t>We chose to use the name, location, date and category in the phsicalization map, and used the name, location, date, category, artist and context for the website-based interactive map that we created. In combination we hope people to get a more general view for the richness of public art of Edinburgh.</a:t>
            </a:r>
            <a:endParaRPr sz="850"/>
          </a:p>
          <a:p>
            <a:pPr indent="0" lvl="0" marL="0" rtl="0" algn="l">
              <a:lnSpc>
                <a:spcPct val="115000"/>
              </a:lnSpc>
              <a:spcBef>
                <a:spcPts val="0"/>
              </a:spcBef>
              <a:spcAft>
                <a:spcPts val="0"/>
              </a:spcAft>
              <a:buNone/>
            </a:pPr>
            <a:r>
              <a:rPr lang="zh-CN" sz="850"/>
              <a:t>6</a:t>
            </a:r>
            <a:endParaRPr sz="850"/>
          </a:p>
          <a:p>
            <a:pPr indent="0" lvl="0" marL="0" rtl="0" algn="l">
              <a:lnSpc>
                <a:spcPct val="115000"/>
              </a:lnSpc>
              <a:spcBef>
                <a:spcPts val="0"/>
              </a:spcBef>
              <a:spcAft>
                <a:spcPts val="0"/>
              </a:spcAft>
              <a:buNone/>
            </a:pPr>
            <a:r>
              <a:rPr lang="zh-CN" sz="850"/>
              <a:t>Now I'll talk about our analysis process.</a:t>
            </a:r>
            <a:endParaRPr sz="850"/>
          </a:p>
          <a:p>
            <a:pPr indent="0" lvl="0" marL="0" rtl="0" algn="l">
              <a:lnSpc>
                <a:spcPct val="115000"/>
              </a:lnSpc>
              <a:spcBef>
                <a:spcPts val="0"/>
              </a:spcBef>
              <a:spcAft>
                <a:spcPts val="0"/>
              </a:spcAft>
              <a:buNone/>
            </a:pPr>
            <a:r>
              <a:rPr lang="zh-CN" sz="850"/>
              <a:t> Our data format including CSV and SHP.</a:t>
            </a:r>
            <a:endParaRPr sz="850"/>
          </a:p>
          <a:p>
            <a:pPr indent="0" lvl="0" marL="0" rtl="0" algn="l">
              <a:lnSpc>
                <a:spcPct val="115000"/>
              </a:lnSpc>
              <a:spcBef>
                <a:spcPts val="0"/>
              </a:spcBef>
              <a:spcAft>
                <a:spcPts val="0"/>
              </a:spcAft>
              <a:buNone/>
            </a:pPr>
            <a:r>
              <a:rPr lang="zh-CN" sz="850"/>
              <a:t>7</a:t>
            </a:r>
            <a:endParaRPr sz="850"/>
          </a:p>
          <a:p>
            <a:pPr indent="0" lvl="0" marL="0" rtl="0" algn="l">
              <a:lnSpc>
                <a:spcPct val="115000"/>
              </a:lnSpc>
              <a:spcBef>
                <a:spcPts val="0"/>
              </a:spcBef>
              <a:spcAft>
                <a:spcPts val="0"/>
              </a:spcAft>
              <a:buNone/>
            </a:pPr>
            <a:r>
              <a:rPr lang="zh-CN" sz="850"/>
              <a:t>And We have used Python, timeline.js and Arcgis to analyze the data  and create maps from the chosen statistics of the public art data sheets.</a:t>
            </a:r>
            <a:endParaRPr sz="850"/>
          </a:p>
          <a:p>
            <a:pPr indent="0" lvl="0" marL="0" rtl="0" algn="l">
              <a:lnSpc>
                <a:spcPct val="115000"/>
              </a:lnSpc>
              <a:spcBef>
                <a:spcPts val="0"/>
              </a:spcBef>
              <a:spcAft>
                <a:spcPts val="0"/>
              </a:spcAft>
              <a:buNone/>
            </a:pPr>
            <a:r>
              <a:rPr lang="zh-CN" sz="850"/>
              <a:t>8</a:t>
            </a:r>
            <a:endParaRPr sz="850"/>
          </a:p>
          <a:p>
            <a:pPr indent="0" lvl="0" marL="0" rtl="0" algn="l">
              <a:lnSpc>
                <a:spcPct val="115000"/>
              </a:lnSpc>
              <a:spcBef>
                <a:spcPts val="0"/>
              </a:spcBef>
              <a:spcAft>
                <a:spcPts val="0"/>
              </a:spcAft>
              <a:buNone/>
            </a:pPr>
            <a:r>
              <a:rPr lang="zh-CN" sz="850"/>
              <a:t>Through python, we first analyze ‘How does Edinburgh's public art change with the years.’ From these charts we can find that </a:t>
            </a:r>
            <a:r>
              <a:rPr lang="zh-CN" sz="850">
                <a:solidFill>
                  <a:srgbClr val="434343"/>
                </a:solidFill>
                <a:latin typeface="Lato"/>
                <a:ea typeface="Lato"/>
                <a:cs typeface="Lato"/>
                <a:sym typeface="Lato"/>
              </a:rPr>
              <a:t>most public art  appeared in 20th century, which </a:t>
            </a:r>
            <a:r>
              <a:rPr lang="zh-CN" sz="850"/>
              <a:t>accounts for 40% of Edinburgh's public art in total while t</a:t>
            </a:r>
            <a:r>
              <a:rPr lang="zh-CN" sz="850">
                <a:solidFill>
                  <a:srgbClr val="434343"/>
                </a:solidFill>
                <a:latin typeface="Lato"/>
                <a:ea typeface="Lato"/>
                <a:cs typeface="Lato"/>
                <a:sym typeface="Lato"/>
              </a:rPr>
              <a:t>he Public art before the 19th century made up only 1.3%  In total, the number of newly established public arts increased with each century.</a:t>
            </a:r>
            <a:endParaRPr sz="85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850">
                <a:solidFill>
                  <a:srgbClr val="434343"/>
                </a:solidFill>
                <a:latin typeface="Lato"/>
                <a:ea typeface="Lato"/>
                <a:cs typeface="Lato"/>
                <a:sym typeface="Lato"/>
              </a:rPr>
              <a:t>After this findings, we decided to use make a physical map  to show different public art’s </a:t>
            </a:r>
            <a:r>
              <a:rPr lang="zh-CN" sz="850"/>
              <a:t>establish time. and show how the public art appeared</a:t>
            </a:r>
            <a:endParaRPr sz="850">
              <a:solidFill>
                <a:srgbClr val="434343"/>
              </a:solidFill>
              <a:latin typeface="Lato"/>
              <a:ea typeface="Lato"/>
              <a:cs typeface="Lato"/>
              <a:sym typeface="Lato"/>
            </a:endParaRPr>
          </a:p>
          <a:p>
            <a:pPr indent="0" lvl="0" marL="0" rtl="0" algn="l">
              <a:lnSpc>
                <a:spcPct val="115000"/>
              </a:lnSpc>
              <a:spcBef>
                <a:spcPts val="0"/>
              </a:spcBef>
              <a:spcAft>
                <a:spcPts val="0"/>
              </a:spcAft>
              <a:buNone/>
            </a:pPr>
            <a:r>
              <a:t/>
            </a:r>
            <a:endParaRPr sz="85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850"/>
              <a:t>9</a:t>
            </a:r>
            <a:endParaRPr sz="850"/>
          </a:p>
          <a:p>
            <a:pPr indent="0" lvl="0" marL="0" rtl="0" algn="l">
              <a:lnSpc>
                <a:spcPct val="115000"/>
              </a:lnSpc>
              <a:spcBef>
                <a:spcPts val="0"/>
              </a:spcBef>
              <a:spcAft>
                <a:spcPts val="0"/>
              </a:spcAft>
              <a:buNone/>
            </a:pPr>
            <a:r>
              <a:rPr lang="zh-CN" sz="850"/>
              <a:t>Next,I will introduce our demo, this is our making process. We use the laser cutting to do draw the map and cut the city areas that we need. Than we use the Sticks of different lengths to show how long</a:t>
            </a:r>
            <a:endParaRPr sz="850"/>
          </a:p>
          <a:p>
            <a:pPr indent="0" lvl="0" marL="0" rtl="0" algn="l">
              <a:lnSpc>
                <a:spcPct val="115000"/>
              </a:lnSpc>
              <a:spcBef>
                <a:spcPts val="0"/>
              </a:spcBef>
              <a:spcAft>
                <a:spcPts val="0"/>
              </a:spcAft>
              <a:buNone/>
            </a:pPr>
            <a:r>
              <a:rPr lang="zh-CN" sz="850"/>
              <a:t>10</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11</a:t>
            </a:r>
            <a:endParaRPr sz="850"/>
          </a:p>
          <a:p>
            <a:pPr indent="0" lvl="0" marL="0" rtl="0" algn="l">
              <a:lnSpc>
                <a:spcPct val="115000"/>
              </a:lnSpc>
              <a:spcBef>
                <a:spcPts val="0"/>
              </a:spcBef>
              <a:spcAft>
                <a:spcPts val="0"/>
              </a:spcAft>
              <a:buNone/>
            </a:pPr>
            <a:r>
              <a:rPr lang="zh-CN" sz="850"/>
              <a:t>Using Folium, We created heatmap showing the location for the data sets.</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12</a:t>
            </a:r>
            <a:endParaRPr sz="850"/>
          </a:p>
          <a:p>
            <a:pPr indent="0" lvl="0" marL="0" rtl="0" algn="l">
              <a:lnSpc>
                <a:spcPct val="115000"/>
              </a:lnSpc>
              <a:spcBef>
                <a:spcPts val="0"/>
              </a:spcBef>
              <a:spcAft>
                <a:spcPts val="0"/>
              </a:spcAft>
              <a:buNone/>
            </a:pPr>
            <a:r>
              <a:rPr lang="zh-CN" sz="850"/>
              <a:t>Using JavaScript, timeline.js, we made a website from the datasets, and people can interact with timeline, while seeing the. detailed information of the different art works from different years.</a:t>
            </a:r>
            <a:endParaRPr sz="85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76"/>
          <p:cNvSpPr txBox="1"/>
          <p:nvPr/>
        </p:nvSpPr>
        <p:spPr>
          <a:xfrm>
            <a:off x="261200" y="281275"/>
            <a:ext cx="3355200" cy="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200"/>
              <a:t>Take-home messages</a:t>
            </a:r>
            <a:endParaRPr b="1" sz="2200"/>
          </a:p>
        </p:txBody>
      </p:sp>
      <p:sp>
        <p:nvSpPr>
          <p:cNvPr id="439" name="Google Shape;439;p76"/>
          <p:cNvSpPr txBox="1"/>
          <p:nvPr/>
        </p:nvSpPr>
        <p:spPr>
          <a:xfrm>
            <a:off x="314875" y="703175"/>
            <a:ext cx="51234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What we want our audience to know? </a:t>
            </a:r>
            <a:endParaRPr sz="1800"/>
          </a:p>
        </p:txBody>
      </p:sp>
      <p:sp>
        <p:nvSpPr>
          <p:cNvPr id="440" name="Google Shape;440;p76"/>
          <p:cNvSpPr txBox="1"/>
          <p:nvPr/>
        </p:nvSpPr>
        <p:spPr>
          <a:xfrm>
            <a:off x="391800" y="3164425"/>
            <a:ext cx="7785600" cy="1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What we want our audience to do with this knowledge? </a:t>
            </a:r>
            <a:endParaRPr sz="1800"/>
          </a:p>
        </p:txBody>
      </p:sp>
      <p:sp>
        <p:nvSpPr>
          <p:cNvPr id="441" name="Google Shape;441;p76"/>
          <p:cNvSpPr txBox="1"/>
          <p:nvPr/>
        </p:nvSpPr>
        <p:spPr>
          <a:xfrm>
            <a:off x="542475" y="3616525"/>
            <a:ext cx="6339000" cy="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6"/>
          <p:cNvSpPr txBox="1"/>
          <p:nvPr/>
        </p:nvSpPr>
        <p:spPr>
          <a:xfrm>
            <a:off x="314875" y="1024725"/>
            <a:ext cx="74139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333333"/>
                </a:solidFill>
                <a:highlight>
                  <a:srgbClr val="F7F8FA"/>
                </a:highlight>
              </a:rPr>
              <a:t>Overall perspective：The historical development of art, Area，relationship,etc.</a:t>
            </a:r>
            <a:endParaRPr sz="1500">
              <a:highlight>
                <a:srgbClr val="F7F8FA"/>
              </a:highlight>
            </a:endParaRPr>
          </a:p>
          <a:p>
            <a:pPr indent="0" lvl="0" marL="0" rtl="0" algn="l">
              <a:spcBef>
                <a:spcPts val="0"/>
              </a:spcBef>
              <a:spcAft>
                <a:spcPts val="0"/>
              </a:spcAft>
              <a:buNone/>
            </a:pPr>
            <a:r>
              <a:rPr lang="zh-CN">
                <a:highlight>
                  <a:srgbClr val="F7F8FA"/>
                </a:highlight>
              </a:rPr>
              <a:t>Detail information：</a:t>
            </a:r>
            <a:r>
              <a:rPr lang="zh-CN"/>
              <a:t>More details about each public art in Edinburgh.</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zh-CN" sz="1200"/>
              <a:t>1) More details about each public art in Edinburgh.</a:t>
            </a:r>
            <a:endParaRPr sz="1200"/>
          </a:p>
          <a:p>
            <a:pPr indent="0" lvl="0" marL="0" rtl="0" algn="l">
              <a:lnSpc>
                <a:spcPct val="115000"/>
              </a:lnSpc>
              <a:spcBef>
                <a:spcPts val="0"/>
              </a:spcBef>
              <a:spcAft>
                <a:spcPts val="0"/>
              </a:spcAft>
              <a:buNone/>
            </a:pPr>
            <a:r>
              <a:rPr lang="zh-CN" sz="1200"/>
              <a:t>2）Which area has the most public art in Edinburgh nowadays？</a:t>
            </a:r>
            <a:endParaRPr sz="1200"/>
          </a:p>
          <a:p>
            <a:pPr indent="0" lvl="0" marL="0" rtl="0" algn="l">
              <a:lnSpc>
                <a:spcPct val="115000"/>
              </a:lnSpc>
              <a:spcBef>
                <a:spcPts val="0"/>
              </a:spcBef>
              <a:spcAft>
                <a:spcPts val="0"/>
              </a:spcAft>
              <a:buNone/>
            </a:pPr>
            <a:r>
              <a:rPr lang="zh-CN" sz="1200"/>
              <a:t>3）In which century did public art develop more rapidly?</a:t>
            </a:r>
            <a:endParaRPr sz="1200"/>
          </a:p>
          <a:p>
            <a:pPr indent="0" lvl="0" marL="0" rtl="0" algn="l">
              <a:lnSpc>
                <a:spcPct val="115000"/>
              </a:lnSpc>
              <a:spcBef>
                <a:spcPts val="0"/>
              </a:spcBef>
              <a:spcAft>
                <a:spcPts val="0"/>
              </a:spcAft>
              <a:buNone/>
            </a:pPr>
            <a:r>
              <a:rPr lang="zh-CN" sz="1200"/>
              <a:t>4）Is there a relationship between the amount of public art in an area and the population and the economy of the area?</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333333"/>
              </a:solidFill>
              <a:highlight>
                <a:srgbClr val="F7F8FA"/>
              </a:highlight>
            </a:endParaRPr>
          </a:p>
          <a:p>
            <a:pPr indent="0" lvl="0" marL="0" rtl="0" algn="l">
              <a:spcBef>
                <a:spcPts val="0"/>
              </a:spcBef>
              <a:spcAft>
                <a:spcPts val="0"/>
              </a:spcAft>
              <a:buNone/>
            </a:pPr>
            <a:r>
              <a:t/>
            </a:r>
            <a:endParaRPr>
              <a:solidFill>
                <a:srgbClr val="333333"/>
              </a:solidFill>
              <a:highlight>
                <a:srgbClr val="F7F8FA"/>
              </a:highlight>
            </a:endParaRPr>
          </a:p>
        </p:txBody>
      </p:sp>
      <p:sp>
        <p:nvSpPr>
          <p:cNvPr id="443" name="Google Shape;443;p76"/>
          <p:cNvSpPr txBox="1"/>
          <p:nvPr/>
        </p:nvSpPr>
        <p:spPr>
          <a:xfrm>
            <a:off x="391800" y="3647900"/>
            <a:ext cx="59673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highlight>
                  <a:srgbClr val="F7F8FA"/>
                </a:highlight>
              </a:rPr>
              <a:t>Let people know more about the artwork.</a:t>
            </a:r>
            <a:endParaRPr>
              <a:highlight>
                <a:srgbClr val="F7F8FA"/>
              </a:highlight>
            </a:endParaRPr>
          </a:p>
          <a:p>
            <a:pPr indent="0" lvl="0" marL="0" rtl="0" algn="l">
              <a:spcBef>
                <a:spcPts val="0"/>
              </a:spcBef>
              <a:spcAft>
                <a:spcPts val="0"/>
              </a:spcAft>
              <a:buNone/>
            </a:pPr>
            <a:r>
              <a:t/>
            </a:r>
            <a:endParaRPr>
              <a:highlight>
                <a:srgbClr val="F7F8FA"/>
              </a:highlight>
            </a:endParaRPr>
          </a:p>
          <a:p>
            <a:pPr indent="0" lvl="0" marL="0" rtl="0" algn="l">
              <a:spcBef>
                <a:spcPts val="0"/>
              </a:spcBef>
              <a:spcAft>
                <a:spcPts val="0"/>
              </a:spcAft>
              <a:buNone/>
            </a:pPr>
            <a:r>
              <a:rPr lang="zh-CN">
                <a:highlight>
                  <a:srgbClr val="F7F8FA"/>
                </a:highlight>
              </a:rPr>
              <a:t>Inspire people to explore...</a:t>
            </a:r>
            <a:endParaRPr>
              <a:highlight>
                <a:srgbClr val="F7F8FA"/>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2200">
                <a:solidFill>
                  <a:srgbClr val="434343"/>
                </a:solidFill>
              </a:rPr>
              <a:t>Reflection</a:t>
            </a:r>
            <a:endParaRPr b="1" sz="2200">
              <a:solidFill>
                <a:srgbClr val="434343"/>
              </a:solidFill>
            </a:endParaRPr>
          </a:p>
          <a:p>
            <a:pPr indent="0" lvl="0" marL="0" rtl="0" algn="l">
              <a:spcBef>
                <a:spcPts val="0"/>
              </a:spcBef>
              <a:spcAft>
                <a:spcPts val="0"/>
              </a:spcAft>
              <a:buNone/>
            </a:pPr>
            <a:r>
              <a:t/>
            </a:r>
            <a:endParaRPr sz="1900">
              <a:solidFill>
                <a:srgbClr val="E69138"/>
              </a:solidFill>
            </a:endParaRPr>
          </a:p>
        </p:txBody>
      </p:sp>
      <p:sp>
        <p:nvSpPr>
          <p:cNvPr id="449" name="Google Shape;449;p77"/>
          <p:cNvSpPr txBox="1"/>
          <p:nvPr/>
        </p:nvSpPr>
        <p:spPr>
          <a:xfrm>
            <a:off x="502300" y="2611925"/>
            <a:ext cx="52239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7"/>
          <p:cNvSpPr txBox="1"/>
          <p:nvPr/>
        </p:nvSpPr>
        <p:spPr>
          <a:xfrm>
            <a:off x="392075" y="850350"/>
            <a:ext cx="45609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451" name="Google Shape;451;p77"/>
          <p:cNvSpPr txBox="1"/>
          <p:nvPr/>
        </p:nvSpPr>
        <p:spPr>
          <a:xfrm>
            <a:off x="392075" y="1096475"/>
            <a:ext cx="4560900" cy="14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500"/>
              <a:t>Design choices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CN" sz="1500"/>
              <a:t>Limitations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CN" sz="1500"/>
              <a:t>Missing work</a:t>
            </a:r>
            <a:endParaRPr sz="1500"/>
          </a:p>
          <a:p>
            <a:pPr indent="0" lvl="0" marL="0" rtl="0" algn="l">
              <a:spcBef>
                <a:spcPts val="0"/>
              </a:spcBef>
              <a:spcAft>
                <a:spcPts val="0"/>
              </a:spcAft>
              <a:buNone/>
            </a:pPr>
            <a:r>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8"/>
          <p:cNvSpPr txBox="1"/>
          <p:nvPr>
            <p:ph type="title"/>
          </p:nvPr>
        </p:nvSpPr>
        <p:spPr>
          <a:xfrm>
            <a:off x="183750" y="2714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zh-CN" sz="2200">
                <a:solidFill>
                  <a:srgbClr val="434343"/>
                </a:solidFill>
                <a:latin typeface="Lato"/>
                <a:ea typeface="Lato"/>
                <a:cs typeface="Lato"/>
                <a:sym typeface="Lato"/>
              </a:rPr>
              <a:t>Edinburgh Art Time </a:t>
            </a:r>
            <a:endParaRPr b="1" sz="2200">
              <a:solidFill>
                <a:srgbClr val="434343"/>
              </a:solidFill>
              <a:latin typeface="Lato"/>
              <a:ea typeface="Lato"/>
              <a:cs typeface="Lato"/>
              <a:sym typeface="Lato"/>
            </a:endParaRPr>
          </a:p>
        </p:txBody>
      </p:sp>
      <p:sp>
        <p:nvSpPr>
          <p:cNvPr id="457" name="Google Shape;457;p78"/>
          <p:cNvSpPr txBox="1"/>
          <p:nvPr>
            <p:ph idx="1" type="body"/>
          </p:nvPr>
        </p:nvSpPr>
        <p:spPr>
          <a:xfrm>
            <a:off x="314875" y="981850"/>
            <a:ext cx="4690200" cy="200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B7B7B7"/>
              </a:solidFill>
            </a:endParaRPr>
          </a:p>
        </p:txBody>
      </p:sp>
      <p:pic>
        <p:nvPicPr>
          <p:cNvPr id="458" name="Google Shape;458;p78"/>
          <p:cNvPicPr preferRelativeResize="0"/>
          <p:nvPr/>
        </p:nvPicPr>
        <p:blipFill>
          <a:blip r:embed="rId3">
            <a:alphaModFix/>
          </a:blip>
          <a:stretch>
            <a:fillRect/>
          </a:stretch>
        </p:blipFill>
        <p:spPr>
          <a:xfrm>
            <a:off x="316623" y="981850"/>
            <a:ext cx="2507440" cy="2003271"/>
          </a:xfrm>
          <a:prstGeom prst="rect">
            <a:avLst/>
          </a:prstGeom>
          <a:noFill/>
          <a:ln>
            <a:noFill/>
          </a:ln>
        </p:spPr>
      </p:pic>
      <p:sp>
        <p:nvSpPr>
          <p:cNvPr id="459" name="Google Shape;459;p78"/>
          <p:cNvSpPr txBox="1"/>
          <p:nvPr/>
        </p:nvSpPr>
        <p:spPr>
          <a:xfrm>
            <a:off x="3118366" y="1925524"/>
            <a:ext cx="2039400" cy="7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434343"/>
                </a:solidFill>
                <a:latin typeface="Lato"/>
                <a:ea typeface="Lato"/>
                <a:cs typeface="Lato"/>
                <a:sym typeface="Lato"/>
              </a:rPr>
              <a:t>Physical map</a:t>
            </a:r>
            <a:endParaRPr>
              <a:solidFill>
                <a:srgbClr val="434343"/>
              </a:solidFill>
              <a:latin typeface="Lato"/>
              <a:ea typeface="Lato"/>
              <a:cs typeface="Lato"/>
              <a:sym typeface="Lato"/>
            </a:endParaRPr>
          </a:p>
        </p:txBody>
      </p:sp>
      <p:sp>
        <p:nvSpPr>
          <p:cNvPr id="460" name="Google Shape;460;p78"/>
          <p:cNvSpPr txBox="1"/>
          <p:nvPr/>
        </p:nvSpPr>
        <p:spPr>
          <a:xfrm>
            <a:off x="3118392" y="1254698"/>
            <a:ext cx="23772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434343"/>
                </a:solidFill>
                <a:latin typeface="Lato"/>
                <a:ea typeface="Lato"/>
                <a:cs typeface="Lato"/>
                <a:sym typeface="Lato"/>
              </a:rPr>
              <a:t>Interaction Screen</a:t>
            </a:r>
            <a:endParaRPr>
              <a:solidFill>
                <a:srgbClr val="434343"/>
              </a:solidFill>
              <a:latin typeface="Lato"/>
              <a:ea typeface="Lato"/>
              <a:cs typeface="Lato"/>
              <a:sym typeface="Lato"/>
            </a:endParaRPr>
          </a:p>
        </p:txBody>
      </p:sp>
      <p:cxnSp>
        <p:nvCxnSpPr>
          <p:cNvPr id="461" name="Google Shape;461;p78"/>
          <p:cNvCxnSpPr/>
          <p:nvPr/>
        </p:nvCxnSpPr>
        <p:spPr>
          <a:xfrm>
            <a:off x="1829903" y="1478300"/>
            <a:ext cx="1288500" cy="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78"/>
          <p:cNvCxnSpPr/>
          <p:nvPr/>
        </p:nvCxnSpPr>
        <p:spPr>
          <a:xfrm>
            <a:off x="2504546" y="2120389"/>
            <a:ext cx="613800" cy="11700"/>
          </a:xfrm>
          <a:prstGeom prst="straightConnector1">
            <a:avLst/>
          </a:prstGeom>
          <a:noFill/>
          <a:ln cap="flat" cmpd="sng" w="9525">
            <a:solidFill>
              <a:schemeClr val="dk2"/>
            </a:solidFill>
            <a:prstDash val="solid"/>
            <a:round/>
            <a:headEnd len="med" w="med" type="none"/>
            <a:tailEnd len="med" w="med" type="none"/>
          </a:ln>
        </p:spPr>
      </p:cxnSp>
      <p:pic>
        <p:nvPicPr>
          <p:cNvPr id="463" name="Google Shape;463;p78"/>
          <p:cNvPicPr preferRelativeResize="0"/>
          <p:nvPr/>
        </p:nvPicPr>
        <p:blipFill>
          <a:blip r:embed="rId4">
            <a:alphaModFix/>
          </a:blip>
          <a:stretch>
            <a:fillRect/>
          </a:stretch>
        </p:blipFill>
        <p:spPr>
          <a:xfrm flipH="1" rot="2808556">
            <a:off x="1641795" y="1929468"/>
            <a:ext cx="858321" cy="544692"/>
          </a:xfrm>
          <a:prstGeom prst="rect">
            <a:avLst/>
          </a:prstGeom>
          <a:noFill/>
          <a:ln>
            <a:noFill/>
          </a:ln>
        </p:spPr>
      </p:pic>
      <p:sp>
        <p:nvSpPr>
          <p:cNvPr id="464" name="Google Shape;464;p78"/>
          <p:cNvSpPr txBox="1"/>
          <p:nvPr/>
        </p:nvSpPr>
        <p:spPr>
          <a:xfrm>
            <a:off x="5172600" y="1213975"/>
            <a:ext cx="3971400" cy="16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What we want our audience to know?</a:t>
            </a:r>
            <a:r>
              <a:rPr b="1" lang="zh-CN" sz="1800"/>
              <a:t> </a:t>
            </a:r>
            <a:endParaRPr b="1" sz="1800"/>
          </a:p>
          <a:p>
            <a:pPr indent="0" lvl="0" marL="0" rtl="0" algn="l">
              <a:spcBef>
                <a:spcPts val="0"/>
              </a:spcBef>
              <a:spcAft>
                <a:spcPts val="0"/>
              </a:spcAft>
              <a:buNone/>
            </a:pPr>
            <a:r>
              <a:t/>
            </a:r>
            <a:endParaRPr sz="1300">
              <a:solidFill>
                <a:srgbClr val="333333"/>
              </a:solidFill>
              <a:highlight>
                <a:srgbClr val="F7F8FA"/>
              </a:highlight>
            </a:endParaRPr>
          </a:p>
          <a:p>
            <a:pPr indent="0" lvl="0" marL="0" rtl="0" algn="l">
              <a:spcBef>
                <a:spcPts val="0"/>
              </a:spcBef>
              <a:spcAft>
                <a:spcPts val="0"/>
              </a:spcAft>
              <a:buNone/>
            </a:pPr>
            <a:r>
              <a:rPr lang="zh-CN" sz="1300">
                <a:solidFill>
                  <a:srgbClr val="333333"/>
                </a:solidFill>
                <a:highlight>
                  <a:srgbClr val="F7F8FA"/>
                </a:highlight>
              </a:rPr>
              <a:t>Overall perspective：The historical development of art, Area，relationship,etc.</a:t>
            </a:r>
            <a:endParaRPr sz="1300">
              <a:highlight>
                <a:srgbClr val="F7F8FA"/>
              </a:highlight>
            </a:endParaRPr>
          </a:p>
          <a:p>
            <a:pPr indent="0" lvl="0" marL="0" rtl="0" algn="l">
              <a:spcBef>
                <a:spcPts val="0"/>
              </a:spcBef>
              <a:spcAft>
                <a:spcPts val="0"/>
              </a:spcAft>
              <a:buNone/>
            </a:pPr>
            <a:r>
              <a:t/>
            </a:r>
            <a:endParaRPr sz="1300">
              <a:highlight>
                <a:srgbClr val="F7F8FA"/>
              </a:highlight>
            </a:endParaRPr>
          </a:p>
          <a:p>
            <a:pPr indent="0" lvl="0" marL="0" rtl="0" algn="l">
              <a:spcBef>
                <a:spcPts val="0"/>
              </a:spcBef>
              <a:spcAft>
                <a:spcPts val="0"/>
              </a:spcAft>
              <a:buNone/>
            </a:pPr>
            <a:r>
              <a:rPr lang="zh-CN" sz="1300">
                <a:highlight>
                  <a:srgbClr val="F7F8FA"/>
                </a:highlight>
              </a:rPr>
              <a:t>Detail information：</a:t>
            </a:r>
            <a:r>
              <a:rPr lang="zh-CN" sz="1300"/>
              <a:t>More details about each public art in Edinburgh.</a:t>
            </a:r>
            <a:endParaRPr sz="1300"/>
          </a:p>
        </p:txBody>
      </p:sp>
      <p:sp>
        <p:nvSpPr>
          <p:cNvPr id="465" name="Google Shape;465;p78"/>
          <p:cNvSpPr txBox="1"/>
          <p:nvPr/>
        </p:nvSpPr>
        <p:spPr>
          <a:xfrm>
            <a:off x="5172600" y="931475"/>
            <a:ext cx="26520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Take-home messages</a:t>
            </a:r>
            <a:endParaRPr sz="900"/>
          </a:p>
        </p:txBody>
      </p:sp>
      <p:sp>
        <p:nvSpPr>
          <p:cNvPr id="466" name="Google Shape;466;p78"/>
          <p:cNvSpPr txBox="1"/>
          <p:nvPr/>
        </p:nvSpPr>
        <p:spPr>
          <a:xfrm>
            <a:off x="294250" y="3265575"/>
            <a:ext cx="6821100" cy="1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t>What we want our audience to do with this knowledge? </a:t>
            </a:r>
            <a:endParaRPr b="1"/>
          </a:p>
        </p:txBody>
      </p:sp>
      <p:sp>
        <p:nvSpPr>
          <p:cNvPr id="467" name="Google Shape;467;p78"/>
          <p:cNvSpPr txBox="1"/>
          <p:nvPr/>
        </p:nvSpPr>
        <p:spPr>
          <a:xfrm>
            <a:off x="294250" y="3647900"/>
            <a:ext cx="59673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highlight>
                  <a:srgbClr val="F7F8FA"/>
                </a:highlight>
              </a:rPr>
              <a:t>Let people know more about the artwork.</a:t>
            </a:r>
            <a:endParaRPr sz="1300">
              <a:highlight>
                <a:srgbClr val="F7F8FA"/>
              </a:highlight>
            </a:endParaRPr>
          </a:p>
          <a:p>
            <a:pPr indent="0" lvl="0" marL="0" rtl="0" algn="l">
              <a:spcBef>
                <a:spcPts val="0"/>
              </a:spcBef>
              <a:spcAft>
                <a:spcPts val="0"/>
              </a:spcAft>
              <a:buNone/>
            </a:pPr>
            <a:r>
              <a:t/>
            </a:r>
            <a:endParaRPr sz="1300">
              <a:highlight>
                <a:srgbClr val="F7F8FA"/>
              </a:highlight>
            </a:endParaRPr>
          </a:p>
          <a:p>
            <a:pPr indent="0" lvl="0" marL="0" rtl="0" algn="l">
              <a:spcBef>
                <a:spcPts val="0"/>
              </a:spcBef>
              <a:spcAft>
                <a:spcPts val="0"/>
              </a:spcAft>
              <a:buNone/>
            </a:pPr>
            <a:r>
              <a:rPr lang="zh-CN" sz="1300">
                <a:highlight>
                  <a:srgbClr val="F7F8FA"/>
                </a:highlight>
              </a:rPr>
              <a:t>Inspire people to explore...</a:t>
            </a:r>
            <a:endParaRPr sz="1300">
              <a:highlight>
                <a:srgbClr val="F7F8FA"/>
              </a:highlight>
            </a:endParaRPr>
          </a:p>
        </p:txBody>
      </p:sp>
      <p:sp>
        <p:nvSpPr>
          <p:cNvPr id="468" name="Google Shape;468;p78"/>
          <p:cNvSpPr txBox="1"/>
          <p:nvPr/>
        </p:nvSpPr>
        <p:spPr>
          <a:xfrm>
            <a:off x="5254050" y="3927950"/>
            <a:ext cx="3450300" cy="7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300"/>
              <a:t>“ The appearance of public art in Edinburgh can be continuous.”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稿子</a:t>
            </a:r>
            <a:endParaRPr/>
          </a:p>
        </p:txBody>
      </p:sp>
      <p:sp>
        <p:nvSpPr>
          <p:cNvPr id="474" name="Google Shape;474;p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zh-CN" sz="850"/>
              <a:t>1 </a:t>
            </a:r>
            <a:endParaRPr sz="850"/>
          </a:p>
          <a:p>
            <a:pPr indent="0" lvl="0" marL="0" rtl="0" algn="l">
              <a:lnSpc>
                <a:spcPct val="115000"/>
              </a:lnSpc>
              <a:spcBef>
                <a:spcPts val="0"/>
              </a:spcBef>
              <a:spcAft>
                <a:spcPts val="0"/>
              </a:spcAft>
              <a:buNone/>
            </a:pPr>
            <a:r>
              <a:rPr lang="zh-CN" sz="850"/>
              <a:t>Hello everyone, we are group 3 and our project name is </a:t>
            </a:r>
            <a:r>
              <a:rPr lang="zh-CN" sz="850">
                <a:solidFill>
                  <a:srgbClr val="434343"/>
                </a:solidFill>
                <a:latin typeface="Lato"/>
                <a:ea typeface="Lato"/>
                <a:cs typeface="Lato"/>
                <a:sym typeface="Lato"/>
              </a:rPr>
              <a:t>Edinburgh </a:t>
            </a:r>
            <a:r>
              <a:rPr lang="zh-CN" sz="850">
                <a:solidFill>
                  <a:srgbClr val="3D3D3D"/>
                </a:solidFill>
              </a:rPr>
              <a:t>Art Time</a:t>
            </a:r>
            <a:r>
              <a:rPr lang="zh-CN" sz="850"/>
              <a:t>. </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2</a:t>
            </a:r>
            <a:endParaRPr sz="850"/>
          </a:p>
          <a:p>
            <a:pPr indent="0" lvl="0" marL="0" rtl="0" algn="l">
              <a:lnSpc>
                <a:spcPct val="115000"/>
              </a:lnSpc>
              <a:spcBef>
                <a:spcPts val="0"/>
              </a:spcBef>
              <a:spcAft>
                <a:spcPts val="0"/>
              </a:spcAft>
              <a:buNone/>
            </a:pPr>
            <a:r>
              <a:rPr lang="zh-CN" sz="850"/>
              <a:t>Our presentation including 3 parts including introduction, data analysis, demo assignment and reflection.</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3</a:t>
            </a:r>
            <a:endParaRPr sz="850"/>
          </a:p>
          <a:p>
            <a:pPr indent="0" lvl="0" marL="0" rtl="0" algn="l">
              <a:lnSpc>
                <a:spcPct val="115000"/>
              </a:lnSpc>
              <a:spcBef>
                <a:spcPts val="0"/>
              </a:spcBef>
              <a:spcAft>
                <a:spcPts val="0"/>
              </a:spcAft>
              <a:buNone/>
            </a:pPr>
            <a:r>
              <a:rPr lang="zh-CN" sz="850"/>
              <a:t>Our data challenge is the cultural map of Edinburgh, after analyzing the data, we inspired by the richness of the sculptures, statues and other public arts in the city, in this way, we </a:t>
            </a:r>
            <a:r>
              <a:rPr lang="zh-CN" sz="850"/>
              <a:t>we try to combine both digital and physical techniques </a:t>
            </a:r>
            <a:r>
              <a:rPr lang="zh-CN" sz="850"/>
              <a:t>to show people the long heritage of public art of Edinburgh with the scope of presenting the volume and scale of public art at Edinburgh.  Our audience is the visitors to Edinburgh, and we hope to raise their  interests and encourage them to further explore the public art in the city, finding their own serendipity of art encounters when wandering in the streets, and getting immersed of the art atmosphere of this city.</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4</a:t>
            </a:r>
            <a:endParaRPr sz="850"/>
          </a:p>
          <a:p>
            <a:pPr indent="0" lvl="0" marL="0" rtl="0" algn="l">
              <a:lnSpc>
                <a:spcPct val="115000"/>
              </a:lnSpc>
              <a:spcBef>
                <a:spcPts val="0"/>
              </a:spcBef>
              <a:spcAft>
                <a:spcPts val="0"/>
              </a:spcAft>
              <a:buNone/>
            </a:pPr>
            <a:r>
              <a:rPr lang="zh-CN" sz="850"/>
              <a:t>We received data from our data holder Currie Morgan of various data sets about the culture related statistics of the city, including different cultural spaces, indicators etc.</a:t>
            </a:r>
            <a:endParaRPr sz="850"/>
          </a:p>
          <a:p>
            <a:pPr indent="0" lvl="0" marL="0" rtl="0" algn="l">
              <a:lnSpc>
                <a:spcPct val="115000"/>
              </a:lnSpc>
              <a:spcBef>
                <a:spcPts val="0"/>
              </a:spcBef>
              <a:spcAft>
                <a:spcPts val="0"/>
              </a:spcAft>
              <a:buNone/>
            </a:pPr>
            <a:r>
              <a:rPr lang="zh-CN" sz="850"/>
              <a:t>Following our motivation, we decided to focus on the public art, which included public art data set which includes the data of sculpture and street data sheets. We combine the two and refer to them collectively as public art below.</a:t>
            </a:r>
            <a:endParaRPr sz="850"/>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idx="1" type="body"/>
          </p:nvPr>
        </p:nvSpPr>
        <p:spPr>
          <a:xfrm rot="-121">
            <a:off x="311625" y="414649"/>
            <a:ext cx="8520300" cy="4154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5</a:t>
            </a:r>
            <a:endParaRPr sz="850"/>
          </a:p>
          <a:p>
            <a:pPr indent="0" lvl="0" marL="0" rtl="0" algn="l">
              <a:lnSpc>
                <a:spcPct val="115000"/>
              </a:lnSpc>
              <a:spcBef>
                <a:spcPts val="0"/>
              </a:spcBef>
              <a:spcAft>
                <a:spcPts val="0"/>
              </a:spcAft>
              <a:buNone/>
            </a:pPr>
            <a:r>
              <a:rPr lang="zh-CN" sz="850"/>
              <a:t>Let's take a closer look at the data sets. </a:t>
            </a:r>
            <a:endParaRPr sz="850"/>
          </a:p>
          <a:p>
            <a:pPr indent="0" lvl="0" marL="0" rtl="0" algn="l">
              <a:lnSpc>
                <a:spcPct val="115000"/>
              </a:lnSpc>
              <a:spcBef>
                <a:spcPts val="0"/>
              </a:spcBef>
              <a:spcAft>
                <a:spcPts val="0"/>
              </a:spcAft>
              <a:buNone/>
            </a:pPr>
            <a:r>
              <a:rPr lang="zh-CN" sz="850"/>
              <a:t>The data sheets contained information of the names, locations, artists of the different public arts.</a:t>
            </a:r>
            <a:endParaRPr sz="850"/>
          </a:p>
          <a:p>
            <a:pPr indent="0" lvl="0" marL="0" rtl="0" algn="l">
              <a:lnSpc>
                <a:spcPct val="115000"/>
              </a:lnSpc>
              <a:spcBef>
                <a:spcPts val="0"/>
              </a:spcBef>
              <a:spcAft>
                <a:spcPts val="0"/>
              </a:spcAft>
              <a:buNone/>
            </a:pPr>
            <a:r>
              <a:rPr lang="zh-CN" sz="850"/>
              <a:t>We chose to use the name, location, date and category in the phsicalization map, and used the name, location, date, category, artist and context for the website-based interactive map that we created. In combination we hope people to get a more general view for the richness of public art of Edinburgh.</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6</a:t>
            </a:r>
            <a:endParaRPr sz="850"/>
          </a:p>
          <a:p>
            <a:pPr indent="0" lvl="0" marL="0" rtl="0" algn="l">
              <a:lnSpc>
                <a:spcPct val="115000"/>
              </a:lnSpc>
              <a:spcBef>
                <a:spcPts val="0"/>
              </a:spcBef>
              <a:spcAft>
                <a:spcPts val="0"/>
              </a:spcAft>
              <a:buNone/>
            </a:pPr>
            <a:r>
              <a:rPr lang="zh-CN" sz="850"/>
              <a:t>Now I'll talk about our analysis process.</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7</a:t>
            </a:r>
            <a:endParaRPr sz="850"/>
          </a:p>
          <a:p>
            <a:pPr indent="0" lvl="0" marL="0" rtl="0" algn="l">
              <a:lnSpc>
                <a:spcPct val="115000"/>
              </a:lnSpc>
              <a:spcBef>
                <a:spcPts val="0"/>
              </a:spcBef>
              <a:spcAft>
                <a:spcPts val="0"/>
              </a:spcAft>
              <a:buNone/>
            </a:pPr>
            <a:r>
              <a:rPr lang="zh-CN" sz="850"/>
              <a:t>We have used Python, javaScript and Arcgis to create maps from the chosen statistics of the public art data sheets.</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8</a:t>
            </a:r>
            <a:endParaRPr sz="850"/>
          </a:p>
          <a:p>
            <a:pPr indent="0" lvl="0" marL="0" rtl="0" algn="l">
              <a:lnSpc>
                <a:spcPct val="115000"/>
              </a:lnSpc>
              <a:spcBef>
                <a:spcPts val="0"/>
              </a:spcBef>
              <a:spcAft>
                <a:spcPts val="0"/>
              </a:spcAft>
              <a:buNone/>
            </a:pPr>
            <a:r>
              <a:rPr lang="zh-CN" sz="850"/>
              <a:t>Using python we opened the data set and manipulated it to only have our chosen data sets. We exported them using public art according to the dates.</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9</a:t>
            </a:r>
            <a:endParaRPr sz="850"/>
          </a:p>
          <a:p>
            <a:pPr indent="0" lvl="0" marL="0" rtl="0" algn="l">
              <a:lnSpc>
                <a:spcPct val="115000"/>
              </a:lnSpc>
              <a:spcBef>
                <a:spcPts val="0"/>
              </a:spcBef>
              <a:spcAft>
                <a:spcPts val="0"/>
              </a:spcAft>
              <a:buNone/>
            </a:pPr>
            <a:r>
              <a:rPr lang="zh-CN" sz="850"/>
              <a:t>This map is created using Seaborn, showing the public art data for different years at Edinburgh.</a:t>
            </a:r>
            <a:endParaRPr sz="850"/>
          </a:p>
          <a:p>
            <a:pPr indent="0" lvl="0" marL="0" rtl="0" algn="l">
              <a:lnSpc>
                <a:spcPct val="115000"/>
              </a:lnSpc>
              <a:spcBef>
                <a:spcPts val="0"/>
              </a:spcBef>
              <a:spcAft>
                <a:spcPts val="0"/>
              </a:spcAft>
              <a:buNone/>
            </a:pPr>
            <a:r>
              <a:rPr lang="zh-CN" sz="850"/>
              <a:t>It could be seen that the public art has had a long history in Edinburgh, and in this data set we have good amount of contribution from 18,00, 1900, and 20,00, and a small amount of from before 18,00.</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10</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11</a:t>
            </a:r>
            <a:endParaRPr sz="850"/>
          </a:p>
          <a:p>
            <a:pPr indent="0" lvl="0" marL="0" rtl="0" algn="l">
              <a:lnSpc>
                <a:spcPct val="115000"/>
              </a:lnSpc>
              <a:spcBef>
                <a:spcPts val="0"/>
              </a:spcBef>
              <a:spcAft>
                <a:spcPts val="0"/>
              </a:spcAft>
              <a:buNone/>
            </a:pPr>
            <a:r>
              <a:rPr lang="zh-CN" sz="850"/>
              <a:t>Using Folium, We created heatmap showing the location for the data sets.</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zh-CN" sz="850"/>
              <a:t>12</a:t>
            </a:r>
            <a:endParaRPr sz="850"/>
          </a:p>
          <a:p>
            <a:pPr indent="0" lvl="0" marL="0" rtl="0" algn="l">
              <a:lnSpc>
                <a:spcPct val="115000"/>
              </a:lnSpc>
              <a:spcBef>
                <a:spcPts val="0"/>
              </a:spcBef>
              <a:spcAft>
                <a:spcPts val="0"/>
              </a:spcAft>
              <a:buNone/>
            </a:pPr>
            <a:r>
              <a:rPr lang="zh-CN" sz="850"/>
              <a:t>Using JavaScript, timeline.js, we made a website from the datasets, and people can interact with timeline, while seeing the. detailed information of the different art works from different years.</a:t>
            </a:r>
            <a:endParaRPr sz="850"/>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984500"/>
            <a:ext cx="8520600" cy="349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Take-home messages</a:t>
            </a:r>
            <a:endParaRPr b="1" sz="1100" u="sng"/>
          </a:p>
          <a:p>
            <a:pPr indent="-298450" lvl="0" marL="457200" rtl="0" algn="l">
              <a:lnSpc>
                <a:spcPct val="115000"/>
              </a:lnSpc>
              <a:spcBef>
                <a:spcPts val="0"/>
              </a:spcBef>
              <a:spcAft>
                <a:spcPts val="0"/>
              </a:spcAft>
              <a:buSzPts val="1100"/>
              <a:buChar char="-"/>
            </a:pPr>
            <a:r>
              <a:rPr b="1" lang="zh-CN" sz="1100"/>
              <a:t>What do you want your audience to know? </a:t>
            </a:r>
            <a:endParaRPr b="1" sz="1100"/>
          </a:p>
          <a:p>
            <a:pPr indent="0" lvl="0" marL="0" rtl="0" algn="l">
              <a:lnSpc>
                <a:spcPct val="115000"/>
              </a:lnSpc>
              <a:spcBef>
                <a:spcPts val="0"/>
              </a:spcBef>
              <a:spcAft>
                <a:spcPts val="0"/>
              </a:spcAft>
              <a:buNone/>
            </a:pPr>
            <a:r>
              <a:rPr lang="zh-CN" sz="1100"/>
              <a:t>By interacting with our device，our audience have the opportunities to know: </a:t>
            </a:r>
            <a:endParaRPr sz="1100"/>
          </a:p>
          <a:p>
            <a:pPr indent="0" lvl="0" marL="0" rtl="0" algn="l">
              <a:lnSpc>
                <a:spcPct val="115000"/>
              </a:lnSpc>
              <a:spcBef>
                <a:spcPts val="0"/>
              </a:spcBef>
              <a:spcAft>
                <a:spcPts val="0"/>
              </a:spcAft>
              <a:buNone/>
            </a:pPr>
            <a:r>
              <a:rPr lang="zh-CN" sz="1100"/>
              <a:t>1) More details about each public art in Edinburgh.</a:t>
            </a:r>
            <a:endParaRPr sz="1100"/>
          </a:p>
          <a:p>
            <a:pPr indent="0" lvl="0" marL="0" rtl="0" algn="l">
              <a:lnSpc>
                <a:spcPct val="115000"/>
              </a:lnSpc>
              <a:spcBef>
                <a:spcPts val="0"/>
              </a:spcBef>
              <a:spcAft>
                <a:spcPts val="0"/>
              </a:spcAft>
              <a:buNone/>
            </a:pPr>
            <a:r>
              <a:rPr lang="zh-CN" sz="1100"/>
              <a:t>2）Which area has the most public art in Edinburgh nowadays？</a:t>
            </a:r>
            <a:endParaRPr sz="1100"/>
          </a:p>
          <a:p>
            <a:pPr indent="0" lvl="0" marL="0" rtl="0" algn="l">
              <a:lnSpc>
                <a:spcPct val="115000"/>
              </a:lnSpc>
              <a:spcBef>
                <a:spcPts val="0"/>
              </a:spcBef>
              <a:spcAft>
                <a:spcPts val="0"/>
              </a:spcAft>
              <a:buNone/>
            </a:pPr>
            <a:r>
              <a:rPr lang="zh-CN" sz="1100"/>
              <a:t>3）In which century did public art develop more rapidly?</a:t>
            </a:r>
            <a:endParaRPr sz="1100"/>
          </a:p>
          <a:p>
            <a:pPr indent="0" lvl="0" marL="0" rtl="0" algn="l">
              <a:lnSpc>
                <a:spcPct val="115000"/>
              </a:lnSpc>
              <a:spcBef>
                <a:spcPts val="0"/>
              </a:spcBef>
              <a:spcAft>
                <a:spcPts val="0"/>
              </a:spcAft>
              <a:buNone/>
            </a:pPr>
            <a:r>
              <a:rPr lang="zh-CN" sz="1100"/>
              <a:t>4）Is there a relationship between the amount of public art in an area and the population and the economy of the area?</a:t>
            </a:r>
            <a:endParaRPr sz="1100"/>
          </a:p>
          <a:p>
            <a:pPr indent="0" lvl="0" marL="0" rtl="0" algn="l">
              <a:lnSpc>
                <a:spcPct val="115000"/>
              </a:lnSpc>
              <a:spcBef>
                <a:spcPts val="0"/>
              </a:spcBef>
              <a:spcAft>
                <a:spcPts val="0"/>
              </a:spcAft>
              <a:buNone/>
            </a:pPr>
            <a:r>
              <a:t/>
            </a:r>
            <a:endParaRPr sz="700">
              <a:highlight>
                <a:srgbClr val="FAF9F8"/>
              </a:highlight>
            </a:endParaRPr>
          </a:p>
          <a:p>
            <a:pPr indent="-298450" lvl="0" marL="457200" rtl="0" algn="l">
              <a:lnSpc>
                <a:spcPct val="115000"/>
              </a:lnSpc>
              <a:spcBef>
                <a:spcPts val="0"/>
              </a:spcBef>
              <a:spcAft>
                <a:spcPts val="0"/>
              </a:spcAft>
              <a:buSzPts val="1100"/>
              <a:buChar char="-"/>
            </a:pPr>
            <a:r>
              <a:rPr b="1" lang="zh-CN" sz="1100"/>
              <a:t>What do you want your audience to do with this knowledge? </a:t>
            </a:r>
            <a:endParaRPr b="1" sz="1100"/>
          </a:p>
          <a:p>
            <a:pPr indent="0" lvl="0" marL="0" rtl="0" algn="l">
              <a:lnSpc>
                <a:spcPct val="115000"/>
              </a:lnSpc>
              <a:spcBef>
                <a:spcPts val="0"/>
              </a:spcBef>
              <a:spcAft>
                <a:spcPts val="0"/>
              </a:spcAft>
              <a:buNone/>
            </a:pPr>
            <a:r>
              <a:t/>
            </a:r>
            <a:endParaRPr b="1" sz="1100"/>
          </a:p>
        </p:txBody>
      </p:sp>
      <p:sp>
        <p:nvSpPr>
          <p:cNvPr id="485" name="Google Shape;485;p81"/>
          <p:cNvSpPr txBox="1"/>
          <p:nvPr/>
        </p:nvSpPr>
        <p:spPr>
          <a:xfrm>
            <a:off x="522400" y="3385375"/>
            <a:ext cx="7474200" cy="1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100">
                <a:highlight>
                  <a:srgbClr val="F7F8FA"/>
                </a:highlight>
              </a:rPr>
              <a:t>We hope that after interacting with our device, people will want to learn more about the art and go to the places where the artwork is. We aim to Inspire people to experience the local artistic atmosphere, to learn about the integration of culture, art, geography and people in Edinburgh.</a:t>
            </a:r>
            <a:endParaRPr sz="1500"/>
          </a:p>
        </p:txBody>
      </p:sp>
      <p:sp>
        <p:nvSpPr>
          <p:cNvPr id="486" name="Google Shape;486;p81"/>
          <p:cNvSpPr txBox="1"/>
          <p:nvPr/>
        </p:nvSpPr>
        <p:spPr>
          <a:xfrm>
            <a:off x="311425" y="261200"/>
            <a:ext cx="81873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Interaction：</a:t>
            </a:r>
            <a:endParaRPr/>
          </a:p>
          <a:p>
            <a:pPr indent="0" lvl="0" marL="0" rtl="0" algn="l">
              <a:lnSpc>
                <a:spcPct val="115000"/>
              </a:lnSpc>
              <a:spcBef>
                <a:spcPts val="0"/>
              </a:spcBef>
              <a:spcAft>
                <a:spcPts val="0"/>
              </a:spcAft>
              <a:buNone/>
            </a:pPr>
            <a:r>
              <a:rPr lang="zh-CN" sz="1100"/>
              <a:t>Our project aims to combine a website and physicalization map to help people learn more about the development of street art in Edinburgh. When visitors touch the marks on the physical model, the websites shown in the screen unfold the information of specific marks in t</a:t>
            </a:r>
            <a:r>
              <a:rPr lang="zh-CN" sz="1100">
                <a:solidFill>
                  <a:srgbClr val="333333"/>
                </a:solidFill>
                <a:highlight>
                  <a:srgbClr val="FCFCFC"/>
                </a:highlight>
              </a:rPr>
              <a:t>he corresponding public art</a:t>
            </a:r>
            <a:r>
              <a:rPr lang="zh-CN" sz="1100"/>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Reflection</a:t>
            </a:r>
            <a:endParaRPr/>
          </a:p>
        </p:txBody>
      </p:sp>
      <p:sp>
        <p:nvSpPr>
          <p:cNvPr id="492" name="Google Shape;492;p82"/>
          <p:cNvSpPr txBox="1"/>
          <p:nvPr>
            <p:ph idx="1" type="body"/>
          </p:nvPr>
        </p:nvSpPr>
        <p:spPr>
          <a:xfrm>
            <a:off x="311700" y="1667625"/>
            <a:ext cx="8520600" cy="21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CN" sz="1100">
                <a:solidFill>
                  <a:srgbClr val="333333"/>
                </a:solidFill>
                <a:highlight>
                  <a:srgbClr val="F7F8FA"/>
                </a:highlight>
              </a:rPr>
              <a:t>In future work, we can add some missing data about artworks to make people know these artworks better,</a:t>
            </a:r>
            <a:endParaRPr sz="1100">
              <a:solidFill>
                <a:srgbClr val="333333"/>
              </a:solidFill>
              <a:highlight>
                <a:srgbClr val="F7F8FA"/>
              </a:highlight>
            </a:endParaRPr>
          </a:p>
          <a:p>
            <a:pPr indent="0" lvl="0" marL="0" rtl="0" algn="l">
              <a:spcBef>
                <a:spcPts val="0"/>
              </a:spcBef>
              <a:spcAft>
                <a:spcPts val="0"/>
              </a:spcAft>
              <a:buNone/>
            </a:pPr>
            <a:r>
              <a:t/>
            </a:r>
            <a:endParaRPr sz="1200">
              <a:solidFill>
                <a:srgbClr val="333333"/>
              </a:solidFill>
              <a:highlight>
                <a:srgbClr val="F7F8FA"/>
              </a:highlight>
            </a:endParaRPr>
          </a:p>
          <a:p>
            <a:pPr indent="0" lvl="0" marL="0" rtl="0" algn="l">
              <a:spcBef>
                <a:spcPts val="0"/>
              </a:spcBef>
              <a:spcAft>
                <a:spcPts val="0"/>
              </a:spcAft>
              <a:buNone/>
            </a:pPr>
            <a:r>
              <a:t/>
            </a:r>
            <a:endParaRPr sz="1200">
              <a:solidFill>
                <a:srgbClr val="333333"/>
              </a:solidFill>
              <a:highlight>
                <a:srgbClr val="F7F8FA"/>
              </a:highlight>
            </a:endParaRPr>
          </a:p>
        </p:txBody>
      </p:sp>
      <p:sp>
        <p:nvSpPr>
          <p:cNvPr id="493" name="Google Shape;493;p82"/>
          <p:cNvSpPr txBox="1"/>
          <p:nvPr/>
        </p:nvSpPr>
        <p:spPr>
          <a:xfrm>
            <a:off x="314875" y="944300"/>
            <a:ext cx="7564500" cy="16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rgbClr val="333333"/>
                </a:solidFill>
                <a:highlight>
                  <a:srgbClr val="F7F8FA"/>
                </a:highlight>
              </a:rPr>
              <a:t>Limitations：We're doing prototypes, and we still need some work to make it come true</a:t>
            </a:r>
            <a:endParaRPr sz="1000">
              <a:solidFill>
                <a:srgbClr val="333333"/>
              </a:solidFill>
              <a:highlight>
                <a:srgbClr val="F7F8FA"/>
              </a:highlight>
            </a:endParaRPr>
          </a:p>
          <a:p>
            <a:pPr indent="0" lvl="0" marL="0" rtl="0" algn="l">
              <a:spcBef>
                <a:spcPts val="0"/>
              </a:spcBef>
              <a:spcAft>
                <a:spcPts val="0"/>
              </a:spcAft>
              <a:buNone/>
            </a:pPr>
            <a:r>
              <a:t/>
            </a:r>
            <a:endParaRPr sz="1000">
              <a:solidFill>
                <a:srgbClr val="333333"/>
              </a:solidFill>
              <a:highlight>
                <a:srgbClr val="F7F8FA"/>
              </a:highlight>
            </a:endParaRPr>
          </a:p>
          <a:p>
            <a:pPr indent="0" lvl="0" marL="0" rtl="0" algn="l">
              <a:spcBef>
                <a:spcPts val="0"/>
              </a:spcBef>
              <a:spcAft>
                <a:spcPts val="0"/>
              </a:spcAft>
              <a:buNone/>
            </a:pPr>
            <a:r>
              <a:rPr lang="zh-CN" sz="1000">
                <a:solidFill>
                  <a:srgbClr val="333333"/>
                </a:solidFill>
                <a:highlight>
                  <a:srgbClr val="F7F8FA"/>
                </a:highlight>
              </a:rPr>
              <a:t>Design Choices：</a:t>
            </a:r>
            <a:endParaRPr sz="1000">
              <a:solidFill>
                <a:srgbClr val="333333"/>
              </a:solidFill>
              <a:highlight>
                <a:srgbClr val="F7F8FA"/>
              </a:highlight>
            </a:endParaRPr>
          </a:p>
          <a:p>
            <a:pPr indent="0" lvl="0" marL="0" rtl="0" algn="l">
              <a:spcBef>
                <a:spcPts val="0"/>
              </a:spcBef>
              <a:spcAft>
                <a:spcPts val="0"/>
              </a:spcAft>
              <a:buNone/>
            </a:pPr>
            <a:r>
              <a:rPr lang="zh-CN" sz="1000">
                <a:solidFill>
                  <a:srgbClr val="333333"/>
                </a:solidFill>
                <a:highlight>
                  <a:srgbClr val="F7F8FA"/>
                </a:highlight>
              </a:rPr>
              <a:t>When making the physical map, the length and color of sticks are both used to express the time dimension of the artwork.This is because we wanted to use color to represent materials, but due to the variety of it and there are some missing data, we did not do this.</a:t>
            </a:r>
            <a:endParaRPr sz="1000">
              <a:solidFill>
                <a:srgbClr val="333333"/>
              </a:solidFill>
              <a:highlight>
                <a:srgbClr val="F7F8FA"/>
              </a:highlight>
            </a:endParaRPr>
          </a:p>
          <a:p>
            <a:pPr indent="0" lvl="0" marL="0" rtl="0" algn="l">
              <a:spcBef>
                <a:spcPts val="0"/>
              </a:spcBef>
              <a:spcAft>
                <a:spcPts val="0"/>
              </a:spcAft>
              <a:buNone/>
            </a:pPr>
            <a:r>
              <a:rPr lang="zh-CN" sz="1000">
                <a:solidFill>
                  <a:srgbClr val="333333"/>
                </a:solidFill>
                <a:highlight>
                  <a:srgbClr val="F7F8FA"/>
                </a:highlight>
              </a:rPr>
              <a:t>Due to the limitation of map size, we chose to focus on the area of City Center for display, which prevented us from displaying information of other areas, although this is a small part</a:t>
            </a:r>
            <a:endParaRPr sz="1000">
              <a:solidFill>
                <a:srgbClr val="333333"/>
              </a:solidFill>
              <a:highlight>
                <a:srgbClr val="F7F8FA"/>
              </a:highlight>
            </a:endParaRPr>
          </a:p>
          <a:p>
            <a:pPr indent="0" lvl="0" marL="0" rtl="0" algn="l">
              <a:spcBef>
                <a:spcPts val="0"/>
              </a:spcBef>
              <a:spcAft>
                <a:spcPts val="0"/>
              </a:spcAft>
              <a:buNone/>
            </a:pPr>
            <a:r>
              <a:t/>
            </a:r>
            <a:endParaRPr sz="1000">
              <a:solidFill>
                <a:srgbClr val="333333"/>
              </a:solidFill>
              <a:highlight>
                <a:srgbClr val="F7F8FA"/>
              </a:highlight>
            </a:endParaRPr>
          </a:p>
          <a:p>
            <a:pPr indent="0" lvl="0" marL="0" rtl="0" algn="l">
              <a:spcBef>
                <a:spcPts val="0"/>
              </a:spcBef>
              <a:spcAft>
                <a:spcPts val="0"/>
              </a:spcAft>
              <a:buNone/>
            </a:pPr>
            <a:r>
              <a:t/>
            </a:r>
            <a:endParaRPr sz="1000">
              <a:solidFill>
                <a:srgbClr val="333333"/>
              </a:solidFill>
              <a:highlight>
                <a:srgbClr val="F7F8FA"/>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498" name="Google Shape;498;p83"/>
          <p:cNvSpPr txBox="1"/>
          <p:nvPr/>
        </p:nvSpPr>
        <p:spPr>
          <a:xfrm>
            <a:off x="2268738" y="577663"/>
            <a:ext cx="4606524" cy="110799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i="0" lang="zh-CN" sz="3600" u="none" cap="none" strike="noStrike">
                <a:solidFill>
                  <a:schemeClr val="dk1"/>
                </a:solidFill>
                <a:latin typeface="Raleway"/>
                <a:ea typeface="Raleway"/>
                <a:cs typeface="Raleway"/>
                <a:sym typeface="Raleway"/>
              </a:rPr>
              <a:t>ARCHITECTURE AND CONTRUCTION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499" name="Google Shape;499;p83"/>
          <p:cNvSpPr txBox="1"/>
          <p:nvPr/>
        </p:nvSpPr>
        <p:spPr>
          <a:xfrm>
            <a:off x="3498228" y="1806401"/>
            <a:ext cx="2147544" cy="2539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zh-CN" sz="1600" u="none" cap="none" strike="noStrike">
                <a:solidFill>
                  <a:schemeClr val="dk1"/>
                </a:solidFill>
                <a:latin typeface="Raleway"/>
                <a:ea typeface="Raleway"/>
                <a:cs typeface="Raleway"/>
                <a:sym typeface="Raleway"/>
              </a:rPr>
              <a:t>CREATIVE TEMPLETE</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00" name="Google Shape;500;p83"/>
          <p:cNvGrpSpPr/>
          <p:nvPr/>
        </p:nvGrpSpPr>
        <p:grpSpPr>
          <a:xfrm>
            <a:off x="325868" y="279366"/>
            <a:ext cx="206784" cy="219099"/>
            <a:chOff x="869095" y="744975"/>
            <a:chExt cx="551497" cy="584263"/>
          </a:xfrm>
        </p:grpSpPr>
        <p:sp>
          <p:nvSpPr>
            <p:cNvPr id="501" name="Google Shape;501;p83"/>
            <p:cNvSpPr/>
            <p:nvPr/>
          </p:nvSpPr>
          <p:spPr>
            <a:xfrm>
              <a:off x="922683" y="872055"/>
              <a:ext cx="444627" cy="457183"/>
            </a:xfrm>
            <a:custGeom>
              <a:rect b="b" l="l" r="r" t="t"/>
              <a:pathLst>
                <a:path extrusionOk="0" h="2987" w="2904">
                  <a:moveTo>
                    <a:pt x="510" y="1651"/>
                  </a:moveTo>
                  <a:lnTo>
                    <a:pt x="510" y="2274"/>
                  </a:lnTo>
                  <a:lnTo>
                    <a:pt x="1180" y="2274"/>
                  </a:lnTo>
                  <a:lnTo>
                    <a:pt x="1180" y="1651"/>
                  </a:lnTo>
                  <a:lnTo>
                    <a:pt x="510" y="1651"/>
                  </a:lnTo>
                  <a:close/>
                  <a:moveTo>
                    <a:pt x="1453" y="0"/>
                  </a:moveTo>
                  <a:lnTo>
                    <a:pt x="2904" y="1445"/>
                  </a:lnTo>
                  <a:lnTo>
                    <a:pt x="2904" y="2919"/>
                  </a:lnTo>
                  <a:lnTo>
                    <a:pt x="2900" y="2940"/>
                  </a:lnTo>
                  <a:lnTo>
                    <a:pt x="2891" y="2958"/>
                  </a:lnTo>
                  <a:lnTo>
                    <a:pt x="2876" y="2974"/>
                  </a:lnTo>
                  <a:lnTo>
                    <a:pt x="2857" y="2983"/>
                  </a:lnTo>
                  <a:lnTo>
                    <a:pt x="2836" y="2987"/>
                  </a:lnTo>
                  <a:lnTo>
                    <a:pt x="2394" y="2987"/>
                  </a:lnTo>
                  <a:lnTo>
                    <a:pt x="2394" y="1651"/>
                  </a:lnTo>
                  <a:lnTo>
                    <a:pt x="1651" y="1651"/>
                  </a:lnTo>
                  <a:lnTo>
                    <a:pt x="1651" y="2987"/>
                  </a:lnTo>
                  <a:lnTo>
                    <a:pt x="67" y="2987"/>
                  </a:lnTo>
                  <a:lnTo>
                    <a:pt x="45" y="2983"/>
                  </a:lnTo>
                  <a:lnTo>
                    <a:pt x="28" y="2974"/>
                  </a:lnTo>
                  <a:lnTo>
                    <a:pt x="13" y="2958"/>
                  </a:lnTo>
                  <a:lnTo>
                    <a:pt x="4" y="2940"/>
                  </a:lnTo>
                  <a:lnTo>
                    <a:pt x="0" y="2919"/>
                  </a:lnTo>
                  <a:lnTo>
                    <a:pt x="0" y="1445"/>
                  </a:lnTo>
                  <a:lnTo>
                    <a:pt x="1453"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b="0" sz="700" u="none">
                <a:solidFill>
                  <a:schemeClr val="dk1"/>
                </a:solidFill>
                <a:latin typeface="Calibri"/>
                <a:ea typeface="Calibri"/>
                <a:cs typeface="Calibri"/>
                <a:sym typeface="Calibri"/>
              </a:endParaRPr>
            </a:p>
          </p:txBody>
        </p:sp>
        <p:sp>
          <p:nvSpPr>
            <p:cNvPr id="502" name="Google Shape;502;p83"/>
            <p:cNvSpPr/>
            <p:nvPr/>
          </p:nvSpPr>
          <p:spPr>
            <a:xfrm>
              <a:off x="869095" y="744975"/>
              <a:ext cx="551497" cy="317241"/>
            </a:xfrm>
            <a:custGeom>
              <a:rect b="b" l="l" r="r" t="t"/>
              <a:pathLst>
                <a:path extrusionOk="0" h="2073" w="3603">
                  <a:moveTo>
                    <a:pt x="1802" y="0"/>
                  </a:moveTo>
                  <a:lnTo>
                    <a:pt x="3548" y="1745"/>
                  </a:lnTo>
                  <a:lnTo>
                    <a:pt x="3569" y="1772"/>
                  </a:lnTo>
                  <a:lnTo>
                    <a:pt x="3586" y="1801"/>
                  </a:lnTo>
                  <a:lnTo>
                    <a:pt x="3598" y="1832"/>
                  </a:lnTo>
                  <a:lnTo>
                    <a:pt x="3603" y="1864"/>
                  </a:lnTo>
                  <a:lnTo>
                    <a:pt x="3603" y="1898"/>
                  </a:lnTo>
                  <a:lnTo>
                    <a:pt x="3598" y="1930"/>
                  </a:lnTo>
                  <a:lnTo>
                    <a:pt x="3586" y="1961"/>
                  </a:lnTo>
                  <a:lnTo>
                    <a:pt x="3569" y="1989"/>
                  </a:lnTo>
                  <a:lnTo>
                    <a:pt x="3548" y="2017"/>
                  </a:lnTo>
                  <a:lnTo>
                    <a:pt x="3521" y="2038"/>
                  </a:lnTo>
                  <a:lnTo>
                    <a:pt x="3492" y="2055"/>
                  </a:lnTo>
                  <a:lnTo>
                    <a:pt x="3461" y="2067"/>
                  </a:lnTo>
                  <a:lnTo>
                    <a:pt x="3429" y="2072"/>
                  </a:lnTo>
                  <a:lnTo>
                    <a:pt x="3395" y="2072"/>
                  </a:lnTo>
                  <a:lnTo>
                    <a:pt x="3363" y="2067"/>
                  </a:lnTo>
                  <a:lnTo>
                    <a:pt x="3332" y="2055"/>
                  </a:lnTo>
                  <a:lnTo>
                    <a:pt x="3303" y="2038"/>
                  </a:lnTo>
                  <a:lnTo>
                    <a:pt x="3276" y="2017"/>
                  </a:lnTo>
                  <a:lnTo>
                    <a:pt x="1802" y="543"/>
                  </a:lnTo>
                  <a:lnTo>
                    <a:pt x="328" y="2017"/>
                  </a:lnTo>
                  <a:lnTo>
                    <a:pt x="304" y="2037"/>
                  </a:lnTo>
                  <a:lnTo>
                    <a:pt x="277" y="2053"/>
                  </a:lnTo>
                  <a:lnTo>
                    <a:pt x="250" y="2063"/>
                  </a:lnTo>
                  <a:lnTo>
                    <a:pt x="220" y="2070"/>
                  </a:lnTo>
                  <a:lnTo>
                    <a:pt x="192" y="2073"/>
                  </a:lnTo>
                  <a:lnTo>
                    <a:pt x="162" y="2070"/>
                  </a:lnTo>
                  <a:lnTo>
                    <a:pt x="133" y="2063"/>
                  </a:lnTo>
                  <a:lnTo>
                    <a:pt x="106" y="2053"/>
                  </a:lnTo>
                  <a:lnTo>
                    <a:pt x="80" y="2037"/>
                  </a:lnTo>
                  <a:lnTo>
                    <a:pt x="56" y="2017"/>
                  </a:lnTo>
                  <a:lnTo>
                    <a:pt x="33" y="1989"/>
                  </a:lnTo>
                  <a:lnTo>
                    <a:pt x="17" y="1961"/>
                  </a:lnTo>
                  <a:lnTo>
                    <a:pt x="6" y="1930"/>
                  </a:lnTo>
                  <a:lnTo>
                    <a:pt x="0" y="1898"/>
                  </a:lnTo>
                  <a:lnTo>
                    <a:pt x="0" y="1864"/>
                  </a:lnTo>
                  <a:lnTo>
                    <a:pt x="6" y="1832"/>
                  </a:lnTo>
                  <a:lnTo>
                    <a:pt x="17" y="1801"/>
                  </a:lnTo>
                  <a:lnTo>
                    <a:pt x="33" y="1772"/>
                  </a:lnTo>
                  <a:lnTo>
                    <a:pt x="56" y="1745"/>
                  </a:lnTo>
                  <a:lnTo>
                    <a:pt x="672" y="1130"/>
                  </a:lnTo>
                  <a:lnTo>
                    <a:pt x="672" y="461"/>
                  </a:lnTo>
                  <a:lnTo>
                    <a:pt x="674" y="430"/>
                  </a:lnTo>
                  <a:lnTo>
                    <a:pt x="684" y="402"/>
                  </a:lnTo>
                  <a:lnTo>
                    <a:pt x="698" y="375"/>
                  </a:lnTo>
                  <a:lnTo>
                    <a:pt x="716" y="353"/>
                  </a:lnTo>
                  <a:lnTo>
                    <a:pt x="740" y="335"/>
                  </a:lnTo>
                  <a:lnTo>
                    <a:pt x="765" y="321"/>
                  </a:lnTo>
                  <a:lnTo>
                    <a:pt x="794" y="311"/>
                  </a:lnTo>
                  <a:lnTo>
                    <a:pt x="825" y="309"/>
                  </a:lnTo>
                  <a:lnTo>
                    <a:pt x="856" y="311"/>
                  </a:lnTo>
                  <a:lnTo>
                    <a:pt x="885" y="321"/>
                  </a:lnTo>
                  <a:lnTo>
                    <a:pt x="911" y="335"/>
                  </a:lnTo>
                  <a:lnTo>
                    <a:pt x="934" y="353"/>
                  </a:lnTo>
                  <a:lnTo>
                    <a:pt x="952" y="375"/>
                  </a:lnTo>
                  <a:lnTo>
                    <a:pt x="966" y="402"/>
                  </a:lnTo>
                  <a:lnTo>
                    <a:pt x="975" y="430"/>
                  </a:lnTo>
                  <a:lnTo>
                    <a:pt x="978" y="461"/>
                  </a:lnTo>
                  <a:lnTo>
                    <a:pt x="978" y="824"/>
                  </a:lnTo>
                  <a:lnTo>
                    <a:pt x="1802"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b="0" sz="700" u="none">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03" name="Google Shape;503;p83"/>
          <p:cNvSpPr txBox="1"/>
          <p:nvPr/>
        </p:nvSpPr>
        <p:spPr>
          <a:xfrm>
            <a:off x="636671" y="331951"/>
            <a:ext cx="1268211"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000">
                <a:solidFill>
                  <a:srgbClr val="AEABAB"/>
                </a:solidFill>
                <a:latin typeface="Raleway"/>
                <a:ea typeface="Raleway"/>
                <a:cs typeface="Raleway"/>
                <a:sym typeface="Raleway"/>
              </a:rPr>
              <a:t>Our Featured Works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04" name="Google Shape;504;p83"/>
          <p:cNvSpPr/>
          <p:nvPr/>
        </p:nvSpPr>
        <p:spPr>
          <a:xfrm rot="5400000">
            <a:off x="7316031" y="149994"/>
            <a:ext cx="176406" cy="408543"/>
          </a:xfrm>
          <a:prstGeom prst="roundRect">
            <a:avLst>
              <a:gd fmla="val 50000" name="adj"/>
            </a:avLst>
          </a:prstGeom>
          <a:solidFill>
            <a:srgbClr val="E0E0E0"/>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05" name="Google Shape;505;p83"/>
          <p:cNvSpPr txBox="1"/>
          <p:nvPr/>
        </p:nvSpPr>
        <p:spPr>
          <a:xfrm>
            <a:off x="7305030" y="285841"/>
            <a:ext cx="1178054" cy="1154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700">
                <a:solidFill>
                  <a:schemeClr val="accent2"/>
                </a:solidFill>
                <a:latin typeface="Raleway"/>
                <a:ea typeface="Raleway"/>
                <a:cs typeface="Raleway"/>
                <a:sym typeface="Raleway"/>
              </a:rPr>
              <a:t>Create beautiful</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06" name="Google Shape;506;p83"/>
          <p:cNvSpPr/>
          <p:nvPr/>
        </p:nvSpPr>
        <p:spPr>
          <a:xfrm>
            <a:off x="8623872" y="257175"/>
            <a:ext cx="189670" cy="186945"/>
          </a:xfrm>
          <a:custGeom>
            <a:rect b="b" l="l" r="r" t="t"/>
            <a:pathLst>
              <a:path extrusionOk="0" h="21600" w="2160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rgbClr val="A5A5A5"/>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b="0" sz="1800" u="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28" name="Google Shape;228;p57"/>
          <p:cNvSpPr txBox="1"/>
          <p:nvPr/>
        </p:nvSpPr>
        <p:spPr>
          <a:xfrm>
            <a:off x="314879" y="576655"/>
            <a:ext cx="4606500" cy="796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5200">
                <a:solidFill>
                  <a:schemeClr val="lt1"/>
                </a:solidFill>
                <a:latin typeface="Raleway"/>
                <a:ea typeface="Raleway"/>
                <a:cs typeface="Raleway"/>
                <a:sym typeface="Raleway"/>
              </a:rPr>
              <a:t>CONTENTS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29" name="Google Shape;229;p57"/>
          <p:cNvSpPr txBox="1"/>
          <p:nvPr/>
        </p:nvSpPr>
        <p:spPr>
          <a:xfrm>
            <a:off x="1849204" y="1887218"/>
            <a:ext cx="20235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0" name="Google Shape;230;p57"/>
          <p:cNvSpPr txBox="1"/>
          <p:nvPr/>
        </p:nvSpPr>
        <p:spPr>
          <a:xfrm flipH="1">
            <a:off x="1890982" y="2506105"/>
            <a:ext cx="2440500" cy="34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800">
                <a:solidFill>
                  <a:schemeClr val="lt1"/>
                </a:solidFill>
                <a:latin typeface="Raleway"/>
                <a:ea typeface="Raleway"/>
                <a:cs typeface="Raleway"/>
                <a:sym typeface="Raleway"/>
              </a:rPr>
              <a:t>Introduction</a:t>
            </a:r>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1" name="Google Shape;231;p57"/>
          <p:cNvSpPr txBox="1"/>
          <p:nvPr/>
        </p:nvSpPr>
        <p:spPr>
          <a:xfrm>
            <a:off x="3140747" y="3261848"/>
            <a:ext cx="20235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2" name="Google Shape;232;p57"/>
          <p:cNvSpPr txBox="1"/>
          <p:nvPr/>
        </p:nvSpPr>
        <p:spPr>
          <a:xfrm flipH="1">
            <a:off x="3182525" y="3880736"/>
            <a:ext cx="2440500" cy="34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800">
                <a:solidFill>
                  <a:schemeClr val="lt1"/>
                </a:solidFill>
                <a:latin typeface="Raleway"/>
                <a:ea typeface="Raleway"/>
                <a:cs typeface="Raleway"/>
                <a:sym typeface="Raleway"/>
              </a:rPr>
              <a:t>Data analysis</a:t>
            </a:r>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3" name="Google Shape;233;p57"/>
          <p:cNvSpPr txBox="1"/>
          <p:nvPr/>
        </p:nvSpPr>
        <p:spPr>
          <a:xfrm>
            <a:off x="5122373" y="1887218"/>
            <a:ext cx="20235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4" name="Google Shape;234;p57"/>
          <p:cNvSpPr txBox="1"/>
          <p:nvPr/>
        </p:nvSpPr>
        <p:spPr>
          <a:xfrm flipH="1">
            <a:off x="5164151" y="2506105"/>
            <a:ext cx="2440500" cy="34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800">
                <a:solidFill>
                  <a:schemeClr val="lt1"/>
                </a:solidFill>
                <a:latin typeface="Raleway"/>
                <a:ea typeface="Raleway"/>
                <a:cs typeface="Raleway"/>
                <a:sym typeface="Raleway"/>
              </a:rPr>
              <a:t>Demo assignment</a:t>
            </a:r>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5" name="Google Shape;235;p57"/>
          <p:cNvSpPr txBox="1"/>
          <p:nvPr/>
        </p:nvSpPr>
        <p:spPr>
          <a:xfrm>
            <a:off x="6413917" y="3261848"/>
            <a:ext cx="2023500" cy="5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36" name="Google Shape;236;p57"/>
          <p:cNvSpPr txBox="1"/>
          <p:nvPr/>
        </p:nvSpPr>
        <p:spPr>
          <a:xfrm flipH="1">
            <a:off x="6455694" y="3880736"/>
            <a:ext cx="2440500" cy="34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800">
                <a:solidFill>
                  <a:schemeClr val="lt1"/>
                </a:solidFill>
                <a:latin typeface="Raleway"/>
                <a:ea typeface="Raleway"/>
                <a:cs typeface="Raleway"/>
                <a:sym typeface="Raleway"/>
              </a:rPr>
              <a:t>Reflection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1" name="Google Shape;511;p84"/>
          <p:cNvSpPr txBox="1"/>
          <p:nvPr/>
        </p:nvSpPr>
        <p:spPr>
          <a:xfrm>
            <a:off x="314879" y="576655"/>
            <a:ext cx="4606524" cy="79637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5200">
                <a:solidFill>
                  <a:schemeClr val="lt1"/>
                </a:solidFill>
                <a:latin typeface="Raleway"/>
                <a:ea typeface="Raleway"/>
                <a:cs typeface="Raleway"/>
                <a:sym typeface="Raleway"/>
              </a:rPr>
              <a:t>CONTENTS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2" name="Google Shape;512;p84"/>
          <p:cNvSpPr txBox="1"/>
          <p:nvPr/>
        </p:nvSpPr>
        <p:spPr>
          <a:xfrm>
            <a:off x="1849204" y="1887218"/>
            <a:ext cx="2023436"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3" name="Google Shape;513;p84"/>
          <p:cNvSpPr txBox="1"/>
          <p:nvPr/>
        </p:nvSpPr>
        <p:spPr>
          <a:xfrm flipH="1">
            <a:off x="1891014" y="2506105"/>
            <a:ext cx="2440467" cy="3462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4" name="Google Shape;514;p84"/>
          <p:cNvSpPr txBox="1"/>
          <p:nvPr/>
        </p:nvSpPr>
        <p:spPr>
          <a:xfrm>
            <a:off x="3140747" y="3261848"/>
            <a:ext cx="2023436"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5" name="Google Shape;515;p84"/>
          <p:cNvSpPr txBox="1"/>
          <p:nvPr/>
        </p:nvSpPr>
        <p:spPr>
          <a:xfrm flipH="1">
            <a:off x="3182558" y="3880736"/>
            <a:ext cx="2440467" cy="3462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6" name="Google Shape;516;p84"/>
          <p:cNvSpPr txBox="1"/>
          <p:nvPr/>
        </p:nvSpPr>
        <p:spPr>
          <a:xfrm>
            <a:off x="5122373" y="1887218"/>
            <a:ext cx="2023436"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7" name="Google Shape;517;p84"/>
          <p:cNvSpPr txBox="1"/>
          <p:nvPr/>
        </p:nvSpPr>
        <p:spPr>
          <a:xfrm flipH="1">
            <a:off x="5164184" y="2506105"/>
            <a:ext cx="2440467" cy="3462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8" name="Google Shape;518;p84"/>
          <p:cNvSpPr txBox="1"/>
          <p:nvPr/>
        </p:nvSpPr>
        <p:spPr>
          <a:xfrm>
            <a:off x="6413917" y="3261848"/>
            <a:ext cx="2023436"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lt1"/>
                </a:solidFill>
                <a:latin typeface="Raleway"/>
                <a:ea typeface="Raleway"/>
                <a:cs typeface="Raleway"/>
                <a:sym typeface="Raleway"/>
              </a:rPr>
              <a:t>PART </a:t>
            </a:r>
            <a:r>
              <a:rPr b="1" lang="zh-CN" sz="3600">
                <a:solidFill>
                  <a:schemeClr val="lt1"/>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19" name="Google Shape;519;p84"/>
          <p:cNvSpPr txBox="1"/>
          <p:nvPr/>
        </p:nvSpPr>
        <p:spPr>
          <a:xfrm flipH="1">
            <a:off x="6455727" y="3880736"/>
            <a:ext cx="2440467" cy="3462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ipsum dolor sit amet, consectetur adipiscingo Lorem ipsum dolor sit amet, </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24" name="Google Shape;524;p85"/>
          <p:cNvGrpSpPr/>
          <p:nvPr/>
        </p:nvGrpSpPr>
        <p:grpSpPr>
          <a:xfrm>
            <a:off x="5217736" y="271463"/>
            <a:ext cx="327866" cy="327909"/>
            <a:chOff x="22749164" y="685800"/>
            <a:chExt cx="874424" cy="874424"/>
          </a:xfrm>
        </p:grpSpPr>
        <p:sp>
          <p:nvSpPr>
            <p:cNvPr id="525" name="Google Shape;525;p85"/>
            <p:cNvSpPr/>
            <p:nvPr/>
          </p:nvSpPr>
          <p:spPr>
            <a:xfrm>
              <a:off x="22749164" y="685800"/>
              <a:ext cx="874424" cy="874424"/>
            </a:xfrm>
            <a:prstGeom prst="ellipse">
              <a:avLst/>
            </a:prstGeom>
            <a:solidFill>
              <a:schemeClr val="lt1"/>
            </a:solidFill>
            <a:ln>
              <a:noFill/>
            </a:ln>
            <a:effectLst>
              <a:outerShdw blurRad="635000" rotWithShape="0" algn="tl" dir="2700000" dist="254000">
                <a:srgbClr val="000000">
                  <a:alpha val="14901"/>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26" name="Google Shape;526;p85"/>
            <p:cNvSpPr/>
            <p:nvPr/>
          </p:nvSpPr>
          <p:spPr>
            <a:xfrm>
              <a:off x="23022716" y="987481"/>
              <a:ext cx="327322" cy="271063"/>
            </a:xfrm>
            <a:custGeom>
              <a:rect b="b" l="l" r="r" t="t"/>
              <a:pathLst>
                <a:path extrusionOk="0" h="21600" w="21600">
                  <a:moveTo>
                    <a:pt x="21600" y="3527"/>
                  </a:moveTo>
                  <a:cubicBezTo>
                    <a:pt x="21600" y="3967"/>
                    <a:pt x="21234" y="4408"/>
                    <a:pt x="20502" y="4408"/>
                  </a:cubicBezTo>
                  <a:cubicBezTo>
                    <a:pt x="1098" y="4408"/>
                    <a:pt x="1098" y="4408"/>
                    <a:pt x="1098" y="4408"/>
                  </a:cubicBezTo>
                  <a:cubicBezTo>
                    <a:pt x="732" y="4408"/>
                    <a:pt x="0" y="3967"/>
                    <a:pt x="0" y="3527"/>
                  </a:cubicBezTo>
                  <a:cubicBezTo>
                    <a:pt x="0" y="1322"/>
                    <a:pt x="0" y="1322"/>
                    <a:pt x="0" y="1322"/>
                  </a:cubicBezTo>
                  <a:cubicBezTo>
                    <a:pt x="0" y="882"/>
                    <a:pt x="732" y="0"/>
                    <a:pt x="1098" y="0"/>
                  </a:cubicBezTo>
                  <a:cubicBezTo>
                    <a:pt x="20502" y="0"/>
                    <a:pt x="20502" y="0"/>
                    <a:pt x="20502" y="0"/>
                  </a:cubicBezTo>
                  <a:cubicBezTo>
                    <a:pt x="21234" y="0"/>
                    <a:pt x="21600" y="882"/>
                    <a:pt x="21600" y="1322"/>
                  </a:cubicBezTo>
                  <a:lnTo>
                    <a:pt x="21600" y="3527"/>
                  </a:lnTo>
                  <a:close/>
                  <a:moveTo>
                    <a:pt x="21600" y="11902"/>
                  </a:moveTo>
                  <a:cubicBezTo>
                    <a:pt x="21600" y="12343"/>
                    <a:pt x="21234" y="13224"/>
                    <a:pt x="20502" y="13224"/>
                  </a:cubicBezTo>
                  <a:cubicBezTo>
                    <a:pt x="1098" y="13224"/>
                    <a:pt x="1098" y="13224"/>
                    <a:pt x="1098" y="13224"/>
                  </a:cubicBezTo>
                  <a:cubicBezTo>
                    <a:pt x="732" y="13224"/>
                    <a:pt x="0" y="12343"/>
                    <a:pt x="0" y="11902"/>
                  </a:cubicBezTo>
                  <a:cubicBezTo>
                    <a:pt x="0" y="9698"/>
                    <a:pt x="0" y="9698"/>
                    <a:pt x="0" y="9698"/>
                  </a:cubicBezTo>
                  <a:cubicBezTo>
                    <a:pt x="0" y="9257"/>
                    <a:pt x="732" y="8816"/>
                    <a:pt x="1098" y="8816"/>
                  </a:cubicBezTo>
                  <a:cubicBezTo>
                    <a:pt x="20502" y="8816"/>
                    <a:pt x="20502" y="8816"/>
                    <a:pt x="20502" y="8816"/>
                  </a:cubicBezTo>
                  <a:cubicBezTo>
                    <a:pt x="21234" y="8816"/>
                    <a:pt x="21600" y="9257"/>
                    <a:pt x="21600" y="9698"/>
                  </a:cubicBezTo>
                  <a:lnTo>
                    <a:pt x="21600" y="11902"/>
                  </a:lnTo>
                  <a:close/>
                  <a:moveTo>
                    <a:pt x="21600" y="20718"/>
                  </a:moveTo>
                  <a:cubicBezTo>
                    <a:pt x="21600" y="21159"/>
                    <a:pt x="21234" y="21600"/>
                    <a:pt x="20502" y="21600"/>
                  </a:cubicBezTo>
                  <a:cubicBezTo>
                    <a:pt x="1098" y="21600"/>
                    <a:pt x="1098" y="21600"/>
                    <a:pt x="1098" y="21600"/>
                  </a:cubicBezTo>
                  <a:cubicBezTo>
                    <a:pt x="732" y="21600"/>
                    <a:pt x="0" y="21159"/>
                    <a:pt x="0" y="20718"/>
                  </a:cubicBezTo>
                  <a:cubicBezTo>
                    <a:pt x="0" y="18514"/>
                    <a:pt x="0" y="18514"/>
                    <a:pt x="0" y="18514"/>
                  </a:cubicBezTo>
                  <a:cubicBezTo>
                    <a:pt x="0" y="17633"/>
                    <a:pt x="732" y="17192"/>
                    <a:pt x="1098" y="17192"/>
                  </a:cubicBezTo>
                  <a:cubicBezTo>
                    <a:pt x="20502" y="17192"/>
                    <a:pt x="20502" y="17192"/>
                    <a:pt x="20502" y="17192"/>
                  </a:cubicBezTo>
                  <a:cubicBezTo>
                    <a:pt x="21234" y="17192"/>
                    <a:pt x="21600" y="17633"/>
                    <a:pt x="21600" y="18514"/>
                  </a:cubicBezTo>
                  <a:lnTo>
                    <a:pt x="21600" y="20718"/>
                  </a:lnTo>
                  <a:close/>
                </a:path>
              </a:pathLst>
            </a:custGeom>
            <a:solidFill>
              <a:schemeClr val="accent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27" name="Google Shape;527;p85"/>
          <p:cNvSpPr txBox="1"/>
          <p:nvPr/>
        </p:nvSpPr>
        <p:spPr>
          <a:xfrm>
            <a:off x="329165" y="4678576"/>
            <a:ext cx="895561"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000">
                <a:solidFill>
                  <a:srgbClr val="7C7C7C"/>
                </a:solidFill>
                <a:latin typeface="Raleway"/>
                <a:ea typeface="Raleway"/>
                <a:cs typeface="Raleway"/>
                <a:sym typeface="Raleway"/>
              </a:rPr>
              <a:t>Great Layouts.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28" name="Google Shape;528;p85"/>
          <p:cNvSpPr/>
          <p:nvPr/>
        </p:nvSpPr>
        <p:spPr>
          <a:xfrm>
            <a:off x="1714505" y="4694238"/>
            <a:ext cx="202065" cy="149850"/>
          </a:xfrm>
          <a:custGeom>
            <a:rect b="b" l="l" r="r" t="t"/>
            <a:pathLst>
              <a:path extrusionOk="0" h="21600" w="21600">
                <a:moveTo>
                  <a:pt x="17471" y="21600"/>
                </a:moveTo>
                <a:cubicBezTo>
                  <a:pt x="5082" y="21600"/>
                  <a:pt x="5082" y="21600"/>
                  <a:pt x="5082" y="21600"/>
                </a:cubicBezTo>
                <a:cubicBezTo>
                  <a:pt x="2224" y="21600"/>
                  <a:pt x="0" y="18576"/>
                  <a:pt x="0" y="14688"/>
                </a:cubicBezTo>
                <a:cubicBezTo>
                  <a:pt x="0" y="12096"/>
                  <a:pt x="953" y="9504"/>
                  <a:pt x="2859" y="8640"/>
                </a:cubicBezTo>
                <a:cubicBezTo>
                  <a:pt x="2859" y="8208"/>
                  <a:pt x="2859" y="8208"/>
                  <a:pt x="2859" y="7776"/>
                </a:cubicBezTo>
                <a:cubicBezTo>
                  <a:pt x="2859" y="3456"/>
                  <a:pt x="5400" y="0"/>
                  <a:pt x="8576" y="0"/>
                </a:cubicBezTo>
                <a:cubicBezTo>
                  <a:pt x="11118" y="0"/>
                  <a:pt x="13024" y="1728"/>
                  <a:pt x="13976" y="4752"/>
                </a:cubicBezTo>
                <a:cubicBezTo>
                  <a:pt x="14612" y="4320"/>
                  <a:pt x="15247" y="3888"/>
                  <a:pt x="15882" y="3888"/>
                </a:cubicBezTo>
                <a:cubicBezTo>
                  <a:pt x="17471" y="3888"/>
                  <a:pt x="18741" y="5616"/>
                  <a:pt x="18741" y="7776"/>
                </a:cubicBezTo>
                <a:cubicBezTo>
                  <a:pt x="18741" y="8640"/>
                  <a:pt x="18741" y="9504"/>
                  <a:pt x="18424" y="9936"/>
                </a:cubicBezTo>
                <a:cubicBezTo>
                  <a:pt x="20329" y="10800"/>
                  <a:pt x="21600" y="12960"/>
                  <a:pt x="21600" y="15552"/>
                </a:cubicBezTo>
                <a:cubicBezTo>
                  <a:pt x="21600" y="19008"/>
                  <a:pt x="19694" y="21600"/>
                  <a:pt x="17471" y="21600"/>
                </a:cubicBezTo>
                <a:close/>
                <a:moveTo>
                  <a:pt x="14294" y="10800"/>
                </a:moveTo>
                <a:cubicBezTo>
                  <a:pt x="10482" y="5616"/>
                  <a:pt x="10482" y="5616"/>
                  <a:pt x="10482" y="5616"/>
                </a:cubicBezTo>
                <a:cubicBezTo>
                  <a:pt x="10165" y="5616"/>
                  <a:pt x="10165" y="5184"/>
                  <a:pt x="10165" y="5184"/>
                </a:cubicBezTo>
                <a:cubicBezTo>
                  <a:pt x="9847" y="5184"/>
                  <a:pt x="9847" y="5616"/>
                  <a:pt x="9847" y="5616"/>
                </a:cubicBezTo>
                <a:cubicBezTo>
                  <a:pt x="5718" y="10800"/>
                  <a:pt x="5718" y="10800"/>
                  <a:pt x="5718" y="10800"/>
                </a:cubicBezTo>
                <a:cubicBezTo>
                  <a:pt x="5718" y="11232"/>
                  <a:pt x="5718" y="11232"/>
                  <a:pt x="5718" y="11232"/>
                </a:cubicBezTo>
                <a:cubicBezTo>
                  <a:pt x="5718" y="11664"/>
                  <a:pt x="6035" y="11664"/>
                  <a:pt x="6035" y="11664"/>
                </a:cubicBezTo>
                <a:cubicBezTo>
                  <a:pt x="8576" y="11664"/>
                  <a:pt x="8576" y="11664"/>
                  <a:pt x="8576" y="11664"/>
                </a:cubicBezTo>
                <a:cubicBezTo>
                  <a:pt x="8576" y="17280"/>
                  <a:pt x="8576" y="17280"/>
                  <a:pt x="8576" y="17280"/>
                </a:cubicBezTo>
                <a:cubicBezTo>
                  <a:pt x="8576" y="17712"/>
                  <a:pt x="8894" y="17712"/>
                  <a:pt x="8894" y="17712"/>
                </a:cubicBezTo>
                <a:cubicBezTo>
                  <a:pt x="11118" y="17712"/>
                  <a:pt x="11118" y="17712"/>
                  <a:pt x="11118" y="17712"/>
                </a:cubicBezTo>
                <a:cubicBezTo>
                  <a:pt x="11435" y="17712"/>
                  <a:pt x="11435" y="17712"/>
                  <a:pt x="11435" y="17280"/>
                </a:cubicBezTo>
                <a:cubicBezTo>
                  <a:pt x="11435" y="11664"/>
                  <a:pt x="11435" y="11664"/>
                  <a:pt x="11435" y="11664"/>
                </a:cubicBezTo>
                <a:cubicBezTo>
                  <a:pt x="13976" y="11664"/>
                  <a:pt x="13976" y="11664"/>
                  <a:pt x="13976" y="11664"/>
                </a:cubicBezTo>
                <a:cubicBezTo>
                  <a:pt x="14294" y="11664"/>
                  <a:pt x="14294" y="11664"/>
                  <a:pt x="14294" y="11232"/>
                </a:cubicBezTo>
                <a:cubicBezTo>
                  <a:pt x="14294" y="11232"/>
                  <a:pt x="14294" y="11232"/>
                  <a:pt x="14294" y="10800"/>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29" name="Google Shape;529;p85"/>
          <p:cNvSpPr/>
          <p:nvPr/>
        </p:nvSpPr>
        <p:spPr>
          <a:xfrm>
            <a:off x="1351003" y="4692863"/>
            <a:ext cx="175948" cy="152599"/>
          </a:xfrm>
          <a:custGeom>
            <a:rect b="b" l="l" r="r" t="t"/>
            <a:pathLst>
              <a:path extrusionOk="0" h="21600" w="21600">
                <a:moveTo>
                  <a:pt x="21600" y="11012"/>
                </a:moveTo>
                <a:cubicBezTo>
                  <a:pt x="21600" y="11435"/>
                  <a:pt x="21234" y="11859"/>
                  <a:pt x="20868" y="11859"/>
                </a:cubicBezTo>
                <a:cubicBezTo>
                  <a:pt x="7322" y="13553"/>
                  <a:pt x="7322" y="13553"/>
                  <a:pt x="7322" y="13553"/>
                </a:cubicBezTo>
                <a:cubicBezTo>
                  <a:pt x="7322" y="13976"/>
                  <a:pt x="7322" y="14400"/>
                  <a:pt x="7322" y="14824"/>
                </a:cubicBezTo>
                <a:cubicBezTo>
                  <a:pt x="7322" y="15247"/>
                  <a:pt x="7322" y="15247"/>
                  <a:pt x="6956" y="15671"/>
                </a:cubicBezTo>
                <a:cubicBezTo>
                  <a:pt x="19037" y="15671"/>
                  <a:pt x="19037" y="15671"/>
                  <a:pt x="19037" y="15671"/>
                </a:cubicBezTo>
                <a:cubicBezTo>
                  <a:pt x="19769" y="15671"/>
                  <a:pt x="20136" y="16094"/>
                  <a:pt x="20136" y="16518"/>
                </a:cubicBezTo>
                <a:cubicBezTo>
                  <a:pt x="20136" y="17365"/>
                  <a:pt x="19769" y="17788"/>
                  <a:pt x="19037" y="17788"/>
                </a:cubicBezTo>
                <a:cubicBezTo>
                  <a:pt x="5858" y="17788"/>
                  <a:pt x="5858" y="17788"/>
                  <a:pt x="5858" y="17788"/>
                </a:cubicBezTo>
                <a:cubicBezTo>
                  <a:pt x="5492" y="17788"/>
                  <a:pt x="4759" y="17365"/>
                  <a:pt x="4759" y="16518"/>
                </a:cubicBezTo>
                <a:cubicBezTo>
                  <a:pt x="4759" y="16094"/>
                  <a:pt x="5492" y="14824"/>
                  <a:pt x="5858" y="14400"/>
                </a:cubicBezTo>
                <a:cubicBezTo>
                  <a:pt x="3295" y="2118"/>
                  <a:pt x="3295" y="2118"/>
                  <a:pt x="3295" y="2118"/>
                </a:cubicBezTo>
                <a:cubicBezTo>
                  <a:pt x="732" y="2118"/>
                  <a:pt x="732" y="2118"/>
                  <a:pt x="732" y="2118"/>
                </a:cubicBezTo>
                <a:cubicBezTo>
                  <a:pt x="366" y="2118"/>
                  <a:pt x="0" y="1694"/>
                  <a:pt x="0" y="1271"/>
                </a:cubicBezTo>
                <a:cubicBezTo>
                  <a:pt x="0" y="847"/>
                  <a:pt x="366" y="0"/>
                  <a:pt x="732" y="0"/>
                </a:cubicBezTo>
                <a:cubicBezTo>
                  <a:pt x="4027" y="0"/>
                  <a:pt x="4027" y="0"/>
                  <a:pt x="4027" y="0"/>
                </a:cubicBezTo>
                <a:cubicBezTo>
                  <a:pt x="5125" y="0"/>
                  <a:pt x="5125" y="1271"/>
                  <a:pt x="5125" y="2118"/>
                </a:cubicBezTo>
                <a:cubicBezTo>
                  <a:pt x="20868" y="2118"/>
                  <a:pt x="20868" y="2118"/>
                  <a:pt x="20868" y="2118"/>
                </a:cubicBezTo>
                <a:cubicBezTo>
                  <a:pt x="21234" y="2118"/>
                  <a:pt x="21600" y="2541"/>
                  <a:pt x="21600" y="2965"/>
                </a:cubicBezTo>
                <a:lnTo>
                  <a:pt x="21600" y="11012"/>
                </a:lnTo>
                <a:close/>
                <a:moveTo>
                  <a:pt x="6590" y="21600"/>
                </a:moveTo>
                <a:cubicBezTo>
                  <a:pt x="5858" y="21600"/>
                  <a:pt x="4759" y="20753"/>
                  <a:pt x="4759" y="19482"/>
                </a:cubicBezTo>
                <a:cubicBezTo>
                  <a:pt x="4759" y="18635"/>
                  <a:pt x="5858" y="17788"/>
                  <a:pt x="6590" y="17788"/>
                </a:cubicBezTo>
                <a:cubicBezTo>
                  <a:pt x="7688" y="17788"/>
                  <a:pt x="8420" y="18635"/>
                  <a:pt x="8420" y="19482"/>
                </a:cubicBezTo>
                <a:cubicBezTo>
                  <a:pt x="8420" y="20753"/>
                  <a:pt x="7688" y="21600"/>
                  <a:pt x="6590" y="21600"/>
                </a:cubicBezTo>
                <a:close/>
                <a:moveTo>
                  <a:pt x="18305" y="21600"/>
                </a:moveTo>
                <a:cubicBezTo>
                  <a:pt x="17207" y="21600"/>
                  <a:pt x="16475" y="20753"/>
                  <a:pt x="16475" y="19482"/>
                </a:cubicBezTo>
                <a:cubicBezTo>
                  <a:pt x="16475" y="18635"/>
                  <a:pt x="17207" y="17788"/>
                  <a:pt x="18305" y="17788"/>
                </a:cubicBezTo>
                <a:cubicBezTo>
                  <a:pt x="19403" y="17788"/>
                  <a:pt x="20136" y="18635"/>
                  <a:pt x="20136" y="19482"/>
                </a:cubicBezTo>
                <a:cubicBezTo>
                  <a:pt x="20136" y="20753"/>
                  <a:pt x="19403" y="21600"/>
                  <a:pt x="18305" y="21600"/>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30" name="Google Shape;530;p85"/>
          <p:cNvSpPr/>
          <p:nvPr/>
        </p:nvSpPr>
        <p:spPr>
          <a:xfrm>
            <a:off x="2104124" y="4693444"/>
            <a:ext cx="189962" cy="151439"/>
          </a:xfrm>
          <a:custGeom>
            <a:rect b="b" l="l" r="r" t="t"/>
            <a:pathLst>
              <a:path extrusionOk="0" h="21600" w="21600">
                <a:moveTo>
                  <a:pt x="19238" y="5082"/>
                </a:moveTo>
                <a:cubicBezTo>
                  <a:pt x="19238" y="5506"/>
                  <a:pt x="19238" y="5929"/>
                  <a:pt x="19238" y="5929"/>
                </a:cubicBezTo>
                <a:cubicBezTo>
                  <a:pt x="19238" y="13129"/>
                  <a:pt x="14850" y="21600"/>
                  <a:pt x="6750" y="21600"/>
                </a:cubicBezTo>
                <a:cubicBezTo>
                  <a:pt x="4387" y="21600"/>
                  <a:pt x="2025" y="20753"/>
                  <a:pt x="0" y="19059"/>
                </a:cubicBezTo>
                <a:cubicBezTo>
                  <a:pt x="337" y="19059"/>
                  <a:pt x="675" y="19059"/>
                  <a:pt x="1012" y="19059"/>
                </a:cubicBezTo>
                <a:cubicBezTo>
                  <a:pt x="3037" y="19059"/>
                  <a:pt x="5062" y="18212"/>
                  <a:pt x="6412" y="16941"/>
                </a:cubicBezTo>
                <a:cubicBezTo>
                  <a:pt x="4725" y="16941"/>
                  <a:pt x="3037" y="15247"/>
                  <a:pt x="2362" y="13129"/>
                </a:cubicBezTo>
                <a:cubicBezTo>
                  <a:pt x="2700" y="13129"/>
                  <a:pt x="3037" y="13129"/>
                  <a:pt x="3375" y="13129"/>
                </a:cubicBezTo>
                <a:cubicBezTo>
                  <a:pt x="3712" y="13129"/>
                  <a:pt x="4050" y="13129"/>
                  <a:pt x="4387" y="13129"/>
                </a:cubicBezTo>
                <a:cubicBezTo>
                  <a:pt x="2362" y="12282"/>
                  <a:pt x="1012" y="10165"/>
                  <a:pt x="1012" y="7624"/>
                </a:cubicBezTo>
                <a:cubicBezTo>
                  <a:pt x="1012" y="7624"/>
                  <a:pt x="1012" y="7624"/>
                  <a:pt x="1012" y="7624"/>
                </a:cubicBezTo>
                <a:cubicBezTo>
                  <a:pt x="1687" y="8047"/>
                  <a:pt x="2362" y="8047"/>
                  <a:pt x="3037" y="8047"/>
                </a:cubicBezTo>
                <a:cubicBezTo>
                  <a:pt x="1687" y="7200"/>
                  <a:pt x="1012" y="5506"/>
                  <a:pt x="1012" y="3812"/>
                </a:cubicBezTo>
                <a:cubicBezTo>
                  <a:pt x="1012" y="2541"/>
                  <a:pt x="1350" y="1694"/>
                  <a:pt x="1687" y="847"/>
                </a:cubicBezTo>
                <a:cubicBezTo>
                  <a:pt x="3712" y="4235"/>
                  <a:pt x="7087" y="6353"/>
                  <a:pt x="10462" y="6776"/>
                </a:cubicBezTo>
                <a:cubicBezTo>
                  <a:pt x="10462" y="6353"/>
                  <a:pt x="10462" y="5929"/>
                  <a:pt x="10462" y="5506"/>
                </a:cubicBezTo>
                <a:cubicBezTo>
                  <a:pt x="10462" y="2118"/>
                  <a:pt x="12488" y="0"/>
                  <a:pt x="14850" y="0"/>
                </a:cubicBezTo>
                <a:cubicBezTo>
                  <a:pt x="16200" y="0"/>
                  <a:pt x="17213" y="424"/>
                  <a:pt x="18225" y="1694"/>
                </a:cubicBezTo>
                <a:cubicBezTo>
                  <a:pt x="18900" y="1271"/>
                  <a:pt x="19913" y="847"/>
                  <a:pt x="20925" y="424"/>
                </a:cubicBezTo>
                <a:cubicBezTo>
                  <a:pt x="20588" y="1694"/>
                  <a:pt x="19913" y="2541"/>
                  <a:pt x="18900" y="3388"/>
                </a:cubicBezTo>
                <a:cubicBezTo>
                  <a:pt x="19913" y="2965"/>
                  <a:pt x="20588" y="2965"/>
                  <a:pt x="21600" y="2541"/>
                </a:cubicBezTo>
                <a:cubicBezTo>
                  <a:pt x="20925" y="3388"/>
                  <a:pt x="20250" y="4659"/>
                  <a:pt x="19238" y="5082"/>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31" name="Google Shape;531;p85"/>
          <p:cNvGrpSpPr/>
          <p:nvPr/>
        </p:nvGrpSpPr>
        <p:grpSpPr>
          <a:xfrm>
            <a:off x="325868" y="279366"/>
            <a:ext cx="206784" cy="219099"/>
            <a:chOff x="869095" y="744975"/>
            <a:chExt cx="551497" cy="584263"/>
          </a:xfrm>
        </p:grpSpPr>
        <p:sp>
          <p:nvSpPr>
            <p:cNvPr id="532" name="Google Shape;532;p85"/>
            <p:cNvSpPr/>
            <p:nvPr/>
          </p:nvSpPr>
          <p:spPr>
            <a:xfrm>
              <a:off x="922683" y="872055"/>
              <a:ext cx="444627" cy="457183"/>
            </a:xfrm>
            <a:custGeom>
              <a:rect b="b" l="l" r="r" t="t"/>
              <a:pathLst>
                <a:path extrusionOk="0" h="2987" w="2904">
                  <a:moveTo>
                    <a:pt x="510" y="1651"/>
                  </a:moveTo>
                  <a:lnTo>
                    <a:pt x="510" y="2274"/>
                  </a:lnTo>
                  <a:lnTo>
                    <a:pt x="1180" y="2274"/>
                  </a:lnTo>
                  <a:lnTo>
                    <a:pt x="1180" y="1651"/>
                  </a:lnTo>
                  <a:lnTo>
                    <a:pt x="510" y="1651"/>
                  </a:lnTo>
                  <a:close/>
                  <a:moveTo>
                    <a:pt x="1453" y="0"/>
                  </a:moveTo>
                  <a:lnTo>
                    <a:pt x="2904" y="1445"/>
                  </a:lnTo>
                  <a:lnTo>
                    <a:pt x="2904" y="2919"/>
                  </a:lnTo>
                  <a:lnTo>
                    <a:pt x="2900" y="2940"/>
                  </a:lnTo>
                  <a:lnTo>
                    <a:pt x="2891" y="2958"/>
                  </a:lnTo>
                  <a:lnTo>
                    <a:pt x="2876" y="2974"/>
                  </a:lnTo>
                  <a:lnTo>
                    <a:pt x="2857" y="2983"/>
                  </a:lnTo>
                  <a:lnTo>
                    <a:pt x="2836" y="2987"/>
                  </a:lnTo>
                  <a:lnTo>
                    <a:pt x="2394" y="2987"/>
                  </a:lnTo>
                  <a:lnTo>
                    <a:pt x="2394" y="1651"/>
                  </a:lnTo>
                  <a:lnTo>
                    <a:pt x="1651" y="1651"/>
                  </a:lnTo>
                  <a:lnTo>
                    <a:pt x="1651" y="2987"/>
                  </a:lnTo>
                  <a:lnTo>
                    <a:pt x="67" y="2987"/>
                  </a:lnTo>
                  <a:lnTo>
                    <a:pt x="45" y="2983"/>
                  </a:lnTo>
                  <a:lnTo>
                    <a:pt x="28" y="2974"/>
                  </a:lnTo>
                  <a:lnTo>
                    <a:pt x="13" y="2958"/>
                  </a:lnTo>
                  <a:lnTo>
                    <a:pt x="4" y="2940"/>
                  </a:lnTo>
                  <a:lnTo>
                    <a:pt x="0" y="2919"/>
                  </a:lnTo>
                  <a:lnTo>
                    <a:pt x="0" y="1445"/>
                  </a:lnTo>
                  <a:lnTo>
                    <a:pt x="1453"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533" name="Google Shape;533;p85"/>
            <p:cNvSpPr/>
            <p:nvPr/>
          </p:nvSpPr>
          <p:spPr>
            <a:xfrm>
              <a:off x="869095" y="744975"/>
              <a:ext cx="551497" cy="317241"/>
            </a:xfrm>
            <a:custGeom>
              <a:rect b="b" l="l" r="r" t="t"/>
              <a:pathLst>
                <a:path extrusionOk="0" h="2073" w="3603">
                  <a:moveTo>
                    <a:pt x="1802" y="0"/>
                  </a:moveTo>
                  <a:lnTo>
                    <a:pt x="3548" y="1745"/>
                  </a:lnTo>
                  <a:lnTo>
                    <a:pt x="3569" y="1772"/>
                  </a:lnTo>
                  <a:lnTo>
                    <a:pt x="3586" y="1801"/>
                  </a:lnTo>
                  <a:lnTo>
                    <a:pt x="3598" y="1832"/>
                  </a:lnTo>
                  <a:lnTo>
                    <a:pt x="3603" y="1864"/>
                  </a:lnTo>
                  <a:lnTo>
                    <a:pt x="3603" y="1898"/>
                  </a:lnTo>
                  <a:lnTo>
                    <a:pt x="3598" y="1930"/>
                  </a:lnTo>
                  <a:lnTo>
                    <a:pt x="3586" y="1961"/>
                  </a:lnTo>
                  <a:lnTo>
                    <a:pt x="3569" y="1989"/>
                  </a:lnTo>
                  <a:lnTo>
                    <a:pt x="3548" y="2017"/>
                  </a:lnTo>
                  <a:lnTo>
                    <a:pt x="3521" y="2038"/>
                  </a:lnTo>
                  <a:lnTo>
                    <a:pt x="3492" y="2055"/>
                  </a:lnTo>
                  <a:lnTo>
                    <a:pt x="3461" y="2067"/>
                  </a:lnTo>
                  <a:lnTo>
                    <a:pt x="3429" y="2072"/>
                  </a:lnTo>
                  <a:lnTo>
                    <a:pt x="3395" y="2072"/>
                  </a:lnTo>
                  <a:lnTo>
                    <a:pt x="3363" y="2067"/>
                  </a:lnTo>
                  <a:lnTo>
                    <a:pt x="3332" y="2055"/>
                  </a:lnTo>
                  <a:lnTo>
                    <a:pt x="3303" y="2038"/>
                  </a:lnTo>
                  <a:lnTo>
                    <a:pt x="3276" y="2017"/>
                  </a:lnTo>
                  <a:lnTo>
                    <a:pt x="1802" y="543"/>
                  </a:lnTo>
                  <a:lnTo>
                    <a:pt x="328" y="2017"/>
                  </a:lnTo>
                  <a:lnTo>
                    <a:pt x="304" y="2037"/>
                  </a:lnTo>
                  <a:lnTo>
                    <a:pt x="277" y="2053"/>
                  </a:lnTo>
                  <a:lnTo>
                    <a:pt x="250" y="2063"/>
                  </a:lnTo>
                  <a:lnTo>
                    <a:pt x="220" y="2070"/>
                  </a:lnTo>
                  <a:lnTo>
                    <a:pt x="192" y="2073"/>
                  </a:lnTo>
                  <a:lnTo>
                    <a:pt x="162" y="2070"/>
                  </a:lnTo>
                  <a:lnTo>
                    <a:pt x="133" y="2063"/>
                  </a:lnTo>
                  <a:lnTo>
                    <a:pt x="106" y="2053"/>
                  </a:lnTo>
                  <a:lnTo>
                    <a:pt x="80" y="2037"/>
                  </a:lnTo>
                  <a:lnTo>
                    <a:pt x="56" y="2017"/>
                  </a:lnTo>
                  <a:lnTo>
                    <a:pt x="33" y="1989"/>
                  </a:lnTo>
                  <a:lnTo>
                    <a:pt x="17" y="1961"/>
                  </a:lnTo>
                  <a:lnTo>
                    <a:pt x="6" y="1930"/>
                  </a:lnTo>
                  <a:lnTo>
                    <a:pt x="0" y="1898"/>
                  </a:lnTo>
                  <a:lnTo>
                    <a:pt x="0" y="1864"/>
                  </a:lnTo>
                  <a:lnTo>
                    <a:pt x="6" y="1832"/>
                  </a:lnTo>
                  <a:lnTo>
                    <a:pt x="17" y="1801"/>
                  </a:lnTo>
                  <a:lnTo>
                    <a:pt x="33" y="1772"/>
                  </a:lnTo>
                  <a:lnTo>
                    <a:pt x="56" y="1745"/>
                  </a:lnTo>
                  <a:lnTo>
                    <a:pt x="672" y="1130"/>
                  </a:lnTo>
                  <a:lnTo>
                    <a:pt x="672" y="461"/>
                  </a:lnTo>
                  <a:lnTo>
                    <a:pt x="674" y="430"/>
                  </a:lnTo>
                  <a:lnTo>
                    <a:pt x="684" y="402"/>
                  </a:lnTo>
                  <a:lnTo>
                    <a:pt x="698" y="375"/>
                  </a:lnTo>
                  <a:lnTo>
                    <a:pt x="716" y="353"/>
                  </a:lnTo>
                  <a:lnTo>
                    <a:pt x="740" y="335"/>
                  </a:lnTo>
                  <a:lnTo>
                    <a:pt x="765" y="321"/>
                  </a:lnTo>
                  <a:lnTo>
                    <a:pt x="794" y="311"/>
                  </a:lnTo>
                  <a:lnTo>
                    <a:pt x="825" y="309"/>
                  </a:lnTo>
                  <a:lnTo>
                    <a:pt x="856" y="311"/>
                  </a:lnTo>
                  <a:lnTo>
                    <a:pt x="885" y="321"/>
                  </a:lnTo>
                  <a:lnTo>
                    <a:pt x="911" y="335"/>
                  </a:lnTo>
                  <a:lnTo>
                    <a:pt x="934" y="353"/>
                  </a:lnTo>
                  <a:lnTo>
                    <a:pt x="952" y="375"/>
                  </a:lnTo>
                  <a:lnTo>
                    <a:pt x="966" y="402"/>
                  </a:lnTo>
                  <a:lnTo>
                    <a:pt x="975" y="430"/>
                  </a:lnTo>
                  <a:lnTo>
                    <a:pt x="978" y="461"/>
                  </a:lnTo>
                  <a:lnTo>
                    <a:pt x="978" y="824"/>
                  </a:lnTo>
                  <a:lnTo>
                    <a:pt x="1802"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34" name="Google Shape;534;p85"/>
          <p:cNvSpPr txBox="1"/>
          <p:nvPr/>
        </p:nvSpPr>
        <p:spPr>
          <a:xfrm>
            <a:off x="636671" y="331951"/>
            <a:ext cx="1268211"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000">
                <a:solidFill>
                  <a:srgbClr val="AEABAB"/>
                </a:solidFill>
                <a:latin typeface="Raleway"/>
                <a:ea typeface="Raleway"/>
                <a:cs typeface="Raleway"/>
                <a:sym typeface="Raleway"/>
              </a:rPr>
              <a:t>Our Featured Works</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35" name="Google Shape;535;p85"/>
          <p:cNvGrpSpPr/>
          <p:nvPr/>
        </p:nvGrpSpPr>
        <p:grpSpPr>
          <a:xfrm>
            <a:off x="792990" y="3031481"/>
            <a:ext cx="1142917" cy="387314"/>
            <a:chOff x="15644616" y="2266846"/>
            <a:chExt cx="3048176" cy="1032837"/>
          </a:xfrm>
        </p:grpSpPr>
        <p:sp>
          <p:nvSpPr>
            <p:cNvPr id="536" name="Google Shape;536;p85"/>
            <p:cNvSpPr/>
            <p:nvPr/>
          </p:nvSpPr>
          <p:spPr>
            <a:xfrm>
              <a:off x="15768220" y="2384906"/>
              <a:ext cx="2924571" cy="91477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37" name="Google Shape;537;p85"/>
            <p:cNvSpPr/>
            <p:nvPr/>
          </p:nvSpPr>
          <p:spPr>
            <a:xfrm>
              <a:off x="15644616" y="2266846"/>
              <a:ext cx="2924571" cy="914777"/>
            </a:xfrm>
            <a:prstGeom prst="rect">
              <a:avLst/>
            </a:prstGeom>
            <a:noFill/>
            <a:ln cap="flat" cmpd="sng" w="12700">
              <a:solidFill>
                <a:schemeClr val="dk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38" name="Google Shape;538;p85"/>
            <p:cNvSpPr txBox="1"/>
            <p:nvPr/>
          </p:nvSpPr>
          <p:spPr>
            <a:xfrm>
              <a:off x="16345648" y="2596073"/>
              <a:ext cx="176971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lt1"/>
                  </a:solidFill>
                  <a:latin typeface="Raleway"/>
                  <a:ea typeface="Raleway"/>
                  <a:cs typeface="Raleway"/>
                  <a:sym typeface="Raleway"/>
                </a:rPr>
                <a:t>Show 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39" name="Google Shape;539;p85"/>
          <p:cNvSpPr txBox="1"/>
          <p:nvPr/>
        </p:nvSpPr>
        <p:spPr>
          <a:xfrm>
            <a:off x="792989" y="1472844"/>
            <a:ext cx="2023436" cy="79637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700">
                <a:solidFill>
                  <a:schemeClr val="accent3"/>
                </a:solidFill>
                <a:latin typeface="Raleway"/>
                <a:ea typeface="Raleway"/>
                <a:cs typeface="Raleway"/>
                <a:sym typeface="Raleway"/>
              </a:rPr>
              <a:t>PART</a:t>
            </a:r>
            <a:r>
              <a:rPr b="1" lang="zh-CN" sz="2700">
                <a:solidFill>
                  <a:schemeClr val="dk1"/>
                </a:solidFill>
                <a:latin typeface="Raleway"/>
                <a:ea typeface="Raleway"/>
                <a:cs typeface="Raleway"/>
                <a:sym typeface="Raleway"/>
              </a:rPr>
              <a:t> </a:t>
            </a:r>
            <a:r>
              <a:rPr b="1" lang="zh-CN" sz="5200">
                <a:solidFill>
                  <a:schemeClr val="dk1"/>
                </a:solidFill>
                <a:latin typeface="Raleway"/>
                <a:ea typeface="Raleway"/>
                <a:cs typeface="Raleway"/>
                <a:sym typeface="Raleway"/>
              </a:rPr>
              <a:t>01</a:t>
            </a:r>
            <a:endParaRPr b="1" sz="5200">
              <a:solidFill>
                <a:schemeClr val="accent3"/>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0" name="Google Shape;540;p85"/>
          <p:cNvSpPr txBox="1"/>
          <p:nvPr/>
        </p:nvSpPr>
        <p:spPr>
          <a:xfrm flipH="1">
            <a:off x="792989" y="2413046"/>
            <a:ext cx="3823631" cy="4039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000">
                <a:solidFill>
                  <a:schemeClr val="accent2"/>
                </a:solidFill>
                <a:latin typeface="Raleway"/>
                <a:ea typeface="Raleway"/>
                <a:cs typeface="Raleway"/>
                <a:sym typeface="Raleway"/>
              </a:rPr>
              <a:t>Lorem ipsum dolor sit amet, consectetur adipiscingo Lorem ipsum dolor sit amet, consectetur adipiscingo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1" name="Google Shape;541;p85"/>
          <p:cNvSpPr/>
          <p:nvPr/>
        </p:nvSpPr>
        <p:spPr>
          <a:xfrm>
            <a:off x="5217736" y="1589829"/>
            <a:ext cx="355780" cy="31024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2" name="Google Shape;542;p85"/>
          <p:cNvSpPr txBox="1"/>
          <p:nvPr/>
        </p:nvSpPr>
        <p:spPr>
          <a:xfrm>
            <a:off x="5307573" y="1633422"/>
            <a:ext cx="179713"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dk1"/>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3" name="Google Shape;543;p85"/>
          <p:cNvSpPr txBox="1"/>
          <p:nvPr/>
        </p:nvSpPr>
        <p:spPr>
          <a:xfrm>
            <a:off x="5299459" y="2269216"/>
            <a:ext cx="195942"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4" name="Google Shape;544;p85"/>
          <p:cNvSpPr txBox="1"/>
          <p:nvPr/>
        </p:nvSpPr>
        <p:spPr>
          <a:xfrm>
            <a:off x="5298257" y="2905010"/>
            <a:ext cx="198346"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5" name="Google Shape;545;p85"/>
          <p:cNvSpPr txBox="1"/>
          <p:nvPr/>
        </p:nvSpPr>
        <p:spPr>
          <a:xfrm>
            <a:off x="5023278" y="4538960"/>
            <a:ext cx="744698" cy="3808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500">
                <a:solidFill>
                  <a:schemeClr val="accent3"/>
                </a:solidFill>
                <a:latin typeface="Raleway"/>
                <a:ea typeface="Raleway"/>
                <a:cs typeface="Raleway"/>
                <a:sym typeface="Raleway"/>
              </a:rPr>
              <a:t>01</a:t>
            </a:r>
            <a:r>
              <a:rPr lang="zh-CN" sz="2200">
                <a:solidFill>
                  <a:schemeClr val="accent3"/>
                </a:solidFill>
                <a:latin typeface="Raleway"/>
                <a:ea typeface="Raleway"/>
                <a:cs typeface="Raleway"/>
                <a:sym typeface="Raleway"/>
              </a:rPr>
              <a:t>/</a:t>
            </a:r>
            <a:r>
              <a:rPr lang="zh-CN" sz="1300">
                <a:solidFill>
                  <a:schemeClr val="accent3"/>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46" name="Google Shape;546;p85"/>
          <p:cNvSpPr txBox="1"/>
          <p:nvPr/>
        </p:nvSpPr>
        <p:spPr>
          <a:xfrm>
            <a:off x="5297055" y="3540803"/>
            <a:ext cx="200149"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04</a:t>
            </a:r>
            <a:endParaRPr sz="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51" name="Google Shape;551;p86"/>
          <p:cNvGrpSpPr/>
          <p:nvPr/>
        </p:nvGrpSpPr>
        <p:grpSpPr>
          <a:xfrm>
            <a:off x="5312171" y="951886"/>
            <a:ext cx="3083375" cy="1782136"/>
            <a:chOff x="14167633" y="1623964"/>
            <a:chExt cx="8223405" cy="4752362"/>
          </a:xfrm>
        </p:grpSpPr>
        <p:sp>
          <p:nvSpPr>
            <p:cNvPr id="552" name="Google Shape;552;p86"/>
            <p:cNvSpPr/>
            <p:nvPr/>
          </p:nvSpPr>
          <p:spPr>
            <a:xfrm>
              <a:off x="17367125" y="4945818"/>
              <a:ext cx="4981164" cy="1430508"/>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53" name="Google Shape;553;p86"/>
            <p:cNvSpPr/>
            <p:nvPr/>
          </p:nvSpPr>
          <p:spPr>
            <a:xfrm>
              <a:off x="21379344" y="5261504"/>
              <a:ext cx="799136" cy="799136"/>
            </a:xfrm>
            <a:prstGeom prst="ellipse">
              <a:avLst/>
            </a:prstGeom>
            <a:solidFill>
              <a:schemeClr val="lt1"/>
            </a:solidFill>
            <a:ln>
              <a:noFill/>
            </a:ln>
            <a:effectLst>
              <a:outerShdw blurRad="228600" rotWithShape="0" algn="tr" dir="8100000" dist="381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54" name="Google Shape;554;p86"/>
            <p:cNvSpPr/>
            <p:nvPr/>
          </p:nvSpPr>
          <p:spPr>
            <a:xfrm>
              <a:off x="21615003" y="5645362"/>
              <a:ext cx="327819" cy="214065"/>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86"/>
            <p:cNvSpPr/>
            <p:nvPr/>
          </p:nvSpPr>
          <p:spPr>
            <a:xfrm>
              <a:off x="21615003" y="5462717"/>
              <a:ext cx="327819" cy="214065"/>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86"/>
            <p:cNvSpPr txBox="1"/>
            <p:nvPr/>
          </p:nvSpPr>
          <p:spPr>
            <a:xfrm>
              <a:off x="17838359" y="5384073"/>
              <a:ext cx="3069751"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dk1"/>
                  </a:solidFill>
                  <a:latin typeface="Raleway"/>
                  <a:ea typeface="Raleway"/>
                  <a:cs typeface="Raleway"/>
                  <a:sym typeface="Raleway"/>
                </a:rPr>
                <a:t>Great Layouts.</a:t>
              </a:r>
              <a:endParaRPr sz="500"/>
            </a:p>
          </p:txBody>
        </p:sp>
        <p:sp>
          <p:nvSpPr>
            <p:cNvPr id="557" name="Google Shape;557;p86"/>
            <p:cNvSpPr txBox="1"/>
            <p:nvPr/>
          </p:nvSpPr>
          <p:spPr>
            <a:xfrm flipH="1">
              <a:off x="14701033" y="3094762"/>
              <a:ext cx="7677886" cy="1373103"/>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None/>
              </a:pPr>
              <a:r>
                <a:rPr lang="zh-CN" sz="9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id="558" name="Google Shape;558;p86"/>
            <p:cNvSpPr txBox="1"/>
            <p:nvPr/>
          </p:nvSpPr>
          <p:spPr>
            <a:xfrm>
              <a:off x="14167633" y="1623964"/>
              <a:ext cx="8223405" cy="92333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BEAUTYFUL </a:t>
              </a:r>
              <a:r>
                <a:rPr b="1" lang="zh-CN" sz="2200">
                  <a:solidFill>
                    <a:schemeClr val="accent3"/>
                  </a:solidFill>
                  <a:latin typeface="Raleway"/>
                  <a:ea typeface="Raleway"/>
                  <a:cs typeface="Raleway"/>
                  <a:sym typeface="Raleway"/>
                </a:rPr>
                <a:t>INTERIOR</a:t>
              </a:r>
              <a:endParaRPr sz="500"/>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3" name="Google Shape;563;p87"/>
          <p:cNvSpPr/>
          <p:nvPr/>
        </p:nvSpPr>
        <p:spPr>
          <a:xfrm>
            <a:off x="6511824" y="1854682"/>
            <a:ext cx="1867693" cy="536440"/>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4" name="Google Shape;564;p87"/>
          <p:cNvSpPr/>
          <p:nvPr/>
        </p:nvSpPr>
        <p:spPr>
          <a:xfrm>
            <a:off x="8016210" y="1973064"/>
            <a:ext cx="299637" cy="299676"/>
          </a:xfrm>
          <a:prstGeom prst="ellipse">
            <a:avLst/>
          </a:prstGeom>
          <a:solidFill>
            <a:schemeClr val="lt1"/>
          </a:solidFill>
          <a:ln>
            <a:noFill/>
          </a:ln>
          <a:effectLst>
            <a:outerShdw blurRad="228600" rotWithShape="0" algn="tr" dir="8100000" dist="381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5" name="Google Shape;565;p87"/>
          <p:cNvSpPr/>
          <p:nvPr/>
        </p:nvSpPr>
        <p:spPr>
          <a:xfrm>
            <a:off x="8104571" y="2117011"/>
            <a:ext cx="122916" cy="80274"/>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6" name="Google Shape;566;p87"/>
          <p:cNvSpPr/>
          <p:nvPr/>
        </p:nvSpPr>
        <p:spPr>
          <a:xfrm>
            <a:off x="8104571" y="2048519"/>
            <a:ext cx="122916" cy="80274"/>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7" name="Google Shape;567;p87"/>
          <p:cNvSpPr txBox="1"/>
          <p:nvPr/>
        </p:nvSpPr>
        <p:spPr>
          <a:xfrm>
            <a:off x="6278351" y="2682052"/>
            <a:ext cx="1151100" cy="20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dk1"/>
                </a:solidFill>
                <a:latin typeface="Raleway"/>
                <a:ea typeface="Raleway"/>
                <a:cs typeface="Raleway"/>
                <a:sym typeface="Raleway"/>
              </a:rPr>
              <a:t>Great Layouts.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8" name="Google Shape;568;p87"/>
          <p:cNvSpPr txBox="1"/>
          <p:nvPr/>
        </p:nvSpPr>
        <p:spPr>
          <a:xfrm flipH="1">
            <a:off x="5512169" y="1160536"/>
            <a:ext cx="2878832" cy="514914"/>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None/>
            </a:pPr>
            <a:r>
              <a:rPr lang="zh-CN" sz="9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69" name="Google Shape;569;p87"/>
          <p:cNvSpPr txBox="1"/>
          <p:nvPr/>
        </p:nvSpPr>
        <p:spPr>
          <a:xfrm>
            <a:off x="5312171" y="608986"/>
            <a:ext cx="3083375" cy="34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BEAUTYFUL </a:t>
            </a:r>
            <a:r>
              <a:rPr b="1" lang="zh-CN" sz="2200">
                <a:solidFill>
                  <a:schemeClr val="accent3"/>
                </a:solidFill>
                <a:latin typeface="Raleway"/>
                <a:ea typeface="Raleway"/>
                <a:cs typeface="Raleway"/>
                <a:sym typeface="Raleway"/>
              </a:rPr>
              <a:t>INTERIOR</a:t>
            </a:r>
            <a:endParaRPr sz="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4" name="Google Shape;574;p88"/>
          <p:cNvSpPr txBox="1"/>
          <p:nvPr/>
        </p:nvSpPr>
        <p:spPr>
          <a:xfrm flipH="1">
            <a:off x="1283620" y="1189111"/>
            <a:ext cx="3859210" cy="346249"/>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lang="zh-CN" sz="9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5" name="Google Shape;575;p88"/>
          <p:cNvSpPr txBox="1"/>
          <p:nvPr/>
        </p:nvSpPr>
        <p:spPr>
          <a:xfrm>
            <a:off x="1671537" y="694712"/>
            <a:ext cx="3083375" cy="34624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2200">
                <a:solidFill>
                  <a:schemeClr val="dk1"/>
                </a:solidFill>
                <a:latin typeface="Raleway"/>
                <a:ea typeface="Raleway"/>
                <a:cs typeface="Raleway"/>
                <a:sym typeface="Raleway"/>
              </a:rPr>
              <a:t>BEAUTYFUL </a:t>
            </a:r>
            <a:r>
              <a:rPr b="1" lang="zh-CN" sz="2200">
                <a:solidFill>
                  <a:schemeClr val="accent3"/>
                </a:solidFill>
                <a:latin typeface="Raleway"/>
                <a:ea typeface="Raleway"/>
                <a:cs typeface="Raleway"/>
                <a:sym typeface="Raleway"/>
              </a:rPr>
              <a:t>INTERIOR</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6" name="Google Shape;576;p88"/>
          <p:cNvSpPr/>
          <p:nvPr/>
        </p:nvSpPr>
        <p:spPr>
          <a:xfrm>
            <a:off x="2045883" y="1771006"/>
            <a:ext cx="399998" cy="24641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7" name="Google Shape;577;p88"/>
          <p:cNvSpPr txBox="1"/>
          <p:nvPr/>
        </p:nvSpPr>
        <p:spPr>
          <a:xfrm>
            <a:off x="2139497" y="1824962"/>
            <a:ext cx="212771" cy="138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zh-CN" sz="900">
                <a:solidFill>
                  <a:schemeClr val="dk1"/>
                </a:solidFill>
                <a:latin typeface="Raleway"/>
                <a:ea typeface="Raleway"/>
                <a:cs typeface="Raleway"/>
                <a:sym typeface="Raleway"/>
              </a:rPr>
              <a:t>ALL</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8" name="Google Shape;578;p88"/>
          <p:cNvSpPr txBox="1"/>
          <p:nvPr/>
        </p:nvSpPr>
        <p:spPr>
          <a:xfrm>
            <a:off x="2628890" y="1824962"/>
            <a:ext cx="869716" cy="138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zh-CN" sz="900">
                <a:solidFill>
                  <a:schemeClr val="accent2"/>
                </a:solidFill>
                <a:latin typeface="Raleway"/>
                <a:ea typeface="Raleway"/>
                <a:cs typeface="Raleway"/>
                <a:sym typeface="Raleway"/>
              </a:rPr>
              <a:t>ARCHITECTURE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79" name="Google Shape;579;p88"/>
          <p:cNvSpPr/>
          <p:nvPr/>
        </p:nvSpPr>
        <p:spPr>
          <a:xfrm>
            <a:off x="2563158" y="1771006"/>
            <a:ext cx="1001182" cy="246413"/>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80" name="Google Shape;580;p88"/>
          <p:cNvSpPr txBox="1"/>
          <p:nvPr/>
        </p:nvSpPr>
        <p:spPr>
          <a:xfrm>
            <a:off x="3733573" y="1824962"/>
            <a:ext cx="595037" cy="138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zh-CN" sz="900">
                <a:solidFill>
                  <a:schemeClr val="accent2"/>
                </a:solidFill>
                <a:latin typeface="Raleway"/>
                <a:ea typeface="Raleway"/>
                <a:cs typeface="Raleway"/>
                <a:sym typeface="Raleway"/>
              </a:rPr>
              <a:t>PLANNING</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81" name="Google Shape;581;p88"/>
          <p:cNvSpPr/>
          <p:nvPr/>
        </p:nvSpPr>
        <p:spPr>
          <a:xfrm>
            <a:off x="3681616" y="1771006"/>
            <a:ext cx="698951" cy="246413"/>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86" name="Google Shape;586;p89"/>
          <p:cNvSpPr txBox="1"/>
          <p:nvPr/>
        </p:nvSpPr>
        <p:spPr>
          <a:xfrm>
            <a:off x="1327018" y="3127307"/>
            <a:ext cx="4185036" cy="69249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2200">
                <a:solidFill>
                  <a:schemeClr val="dk1"/>
                </a:solidFill>
                <a:latin typeface="Raleway"/>
                <a:ea typeface="Raleway"/>
                <a:cs typeface="Raleway"/>
                <a:sym typeface="Raleway"/>
              </a:rPr>
              <a:t>THE LUXARY </a:t>
            </a:r>
            <a:r>
              <a:rPr b="1" lang="zh-CN" sz="2200">
                <a:solidFill>
                  <a:schemeClr val="accent3"/>
                </a:solidFill>
                <a:latin typeface="Raleway"/>
                <a:ea typeface="Raleway"/>
                <a:cs typeface="Raleway"/>
                <a:sym typeface="Raleway"/>
              </a:rPr>
              <a:t>RESIDENCE IN LONDON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87" name="Google Shape;587;p89"/>
          <p:cNvSpPr txBox="1"/>
          <p:nvPr/>
        </p:nvSpPr>
        <p:spPr>
          <a:xfrm flipH="1">
            <a:off x="656258" y="4278144"/>
            <a:ext cx="5541958" cy="33057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lang="zh-CN" sz="900">
                <a:solidFill>
                  <a:schemeClr val="accent2"/>
                </a:solidFill>
                <a:latin typeface="Raleway"/>
                <a:ea typeface="Raleway"/>
                <a:cs typeface="Raleway"/>
                <a:sym typeface="Raleway"/>
              </a:rPr>
              <a:t>Lorem ipsum dolor sit amet, consectur adipiscing elit, sed Lorem ipsum dolor sit amet, consectetur adipiscing elit, sed do</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88" name="Google Shape;588;p89"/>
          <p:cNvGrpSpPr/>
          <p:nvPr/>
        </p:nvGrpSpPr>
        <p:grpSpPr>
          <a:xfrm>
            <a:off x="2247884" y="3920469"/>
            <a:ext cx="399998" cy="246413"/>
            <a:chOff x="7924800" y="5562600"/>
            <a:chExt cx="1066800" cy="657101"/>
          </a:xfrm>
        </p:grpSpPr>
        <p:sp>
          <p:nvSpPr>
            <p:cNvPr id="589" name="Google Shape;589;p89"/>
            <p:cNvSpPr/>
            <p:nvPr/>
          </p:nvSpPr>
          <p:spPr>
            <a:xfrm>
              <a:off x="7924800" y="5562600"/>
              <a:ext cx="1066800" cy="657101"/>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590" name="Google Shape;590;p89"/>
            <p:cNvSpPr txBox="1"/>
            <p:nvPr/>
          </p:nvSpPr>
          <p:spPr>
            <a:xfrm>
              <a:off x="8174469" y="5706484"/>
              <a:ext cx="567463"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dk1"/>
                  </a:solidFill>
                  <a:latin typeface="Raleway"/>
                  <a:ea typeface="Raleway"/>
                  <a:cs typeface="Raleway"/>
                  <a:sym typeface="Raleway"/>
                </a:rPr>
                <a:t>ALL</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91" name="Google Shape;591;p89"/>
          <p:cNvGrpSpPr/>
          <p:nvPr/>
        </p:nvGrpSpPr>
        <p:grpSpPr>
          <a:xfrm>
            <a:off x="2765159" y="3920469"/>
            <a:ext cx="1001182" cy="246413"/>
            <a:chOff x="9535885" y="6431213"/>
            <a:chExt cx="2670165" cy="657101"/>
          </a:xfrm>
        </p:grpSpPr>
        <p:sp>
          <p:nvSpPr>
            <p:cNvPr id="592" name="Google Shape;592;p89"/>
            <p:cNvSpPr txBox="1"/>
            <p:nvPr/>
          </p:nvSpPr>
          <p:spPr>
            <a:xfrm>
              <a:off x="9711194" y="6575097"/>
              <a:ext cx="231954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2"/>
                  </a:solidFill>
                  <a:latin typeface="Raleway"/>
                  <a:ea typeface="Raleway"/>
                  <a:cs typeface="Raleway"/>
                  <a:sym typeface="Raleway"/>
                </a:rPr>
                <a:t>ARCHITECTURE</a:t>
              </a:r>
              <a:endParaRPr sz="500"/>
            </a:p>
          </p:txBody>
        </p:sp>
        <p:sp>
          <p:nvSpPr>
            <p:cNvPr id="593" name="Google Shape;593;p89"/>
            <p:cNvSpPr/>
            <p:nvPr/>
          </p:nvSpPr>
          <p:spPr>
            <a:xfrm>
              <a:off x="9535885" y="6431213"/>
              <a:ext cx="2670165" cy="657101"/>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594" name="Google Shape;594;p89"/>
          <p:cNvGrpSpPr/>
          <p:nvPr/>
        </p:nvGrpSpPr>
        <p:grpSpPr>
          <a:xfrm>
            <a:off x="3883617" y="3920469"/>
            <a:ext cx="698951" cy="246413"/>
            <a:chOff x="13158175" y="6530764"/>
            <a:chExt cx="1864112" cy="657101"/>
          </a:xfrm>
        </p:grpSpPr>
        <p:sp>
          <p:nvSpPr>
            <p:cNvPr id="595" name="Google Shape;595;p89"/>
            <p:cNvSpPr txBox="1"/>
            <p:nvPr/>
          </p:nvSpPr>
          <p:spPr>
            <a:xfrm>
              <a:off x="13296745" y="6674648"/>
              <a:ext cx="1586973"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2"/>
                  </a:solidFill>
                  <a:latin typeface="Raleway"/>
                  <a:ea typeface="Raleway"/>
                  <a:cs typeface="Raleway"/>
                  <a:sym typeface="Raleway"/>
                </a:rPr>
                <a:t>PLANNING</a:t>
              </a:r>
              <a:endParaRPr sz="500"/>
            </a:p>
          </p:txBody>
        </p:sp>
        <p:sp>
          <p:nvSpPr>
            <p:cNvPr id="596" name="Google Shape;596;p89"/>
            <p:cNvSpPr/>
            <p:nvPr/>
          </p:nvSpPr>
          <p:spPr>
            <a:xfrm>
              <a:off x="13158175" y="6530764"/>
              <a:ext cx="1864112" cy="657101"/>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01" name="Google Shape;601;p90"/>
          <p:cNvGrpSpPr/>
          <p:nvPr/>
        </p:nvGrpSpPr>
        <p:grpSpPr>
          <a:xfrm>
            <a:off x="4572000" y="2460834"/>
            <a:ext cx="1142917" cy="387314"/>
            <a:chOff x="15644616" y="2266846"/>
            <a:chExt cx="3048176" cy="1032837"/>
          </a:xfrm>
        </p:grpSpPr>
        <p:sp>
          <p:nvSpPr>
            <p:cNvPr id="602" name="Google Shape;602;p90"/>
            <p:cNvSpPr/>
            <p:nvPr/>
          </p:nvSpPr>
          <p:spPr>
            <a:xfrm>
              <a:off x="15768220" y="2384906"/>
              <a:ext cx="2924571" cy="91477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03" name="Google Shape;603;p90"/>
            <p:cNvSpPr/>
            <p:nvPr/>
          </p:nvSpPr>
          <p:spPr>
            <a:xfrm>
              <a:off x="15644616" y="2266846"/>
              <a:ext cx="2924571" cy="914777"/>
            </a:xfrm>
            <a:prstGeom prst="rect">
              <a:avLst/>
            </a:prstGeom>
            <a:noFill/>
            <a:ln cap="flat" cmpd="sng" w="12700">
              <a:solidFill>
                <a:schemeClr val="dk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04" name="Google Shape;604;p90"/>
            <p:cNvSpPr txBox="1"/>
            <p:nvPr/>
          </p:nvSpPr>
          <p:spPr>
            <a:xfrm>
              <a:off x="16345648" y="2596073"/>
              <a:ext cx="176971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lt1"/>
                  </a:solidFill>
                  <a:latin typeface="Raleway"/>
                  <a:ea typeface="Raleway"/>
                  <a:cs typeface="Raleway"/>
                  <a:sym typeface="Raleway"/>
                </a:rPr>
                <a:t>Show 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05" name="Google Shape;605;p90"/>
          <p:cNvSpPr txBox="1"/>
          <p:nvPr/>
        </p:nvSpPr>
        <p:spPr>
          <a:xfrm>
            <a:off x="4572000" y="625799"/>
            <a:ext cx="2023436" cy="79637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700">
                <a:solidFill>
                  <a:schemeClr val="accent3"/>
                </a:solidFill>
                <a:latin typeface="Raleway"/>
                <a:ea typeface="Raleway"/>
                <a:cs typeface="Raleway"/>
                <a:sym typeface="Raleway"/>
              </a:rPr>
              <a:t>PART</a:t>
            </a:r>
            <a:r>
              <a:rPr b="1" lang="zh-CN" sz="2700">
                <a:solidFill>
                  <a:schemeClr val="dk1"/>
                </a:solidFill>
                <a:latin typeface="Raleway"/>
                <a:ea typeface="Raleway"/>
                <a:cs typeface="Raleway"/>
                <a:sym typeface="Raleway"/>
              </a:rPr>
              <a:t> </a:t>
            </a:r>
            <a:r>
              <a:rPr b="1" lang="zh-CN" sz="5200">
                <a:solidFill>
                  <a:schemeClr val="dk1"/>
                </a:solidFill>
                <a:latin typeface="Raleway"/>
                <a:ea typeface="Raleway"/>
                <a:cs typeface="Raleway"/>
                <a:sym typeface="Raleway"/>
              </a:rPr>
              <a:t>02</a:t>
            </a:r>
            <a:endParaRPr b="1" sz="5200">
              <a:solidFill>
                <a:schemeClr val="accent3"/>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06" name="Google Shape;606;p90"/>
          <p:cNvSpPr txBox="1"/>
          <p:nvPr/>
        </p:nvSpPr>
        <p:spPr>
          <a:xfrm flipH="1">
            <a:off x="4572000" y="1566001"/>
            <a:ext cx="2970818" cy="60593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000">
                <a:solidFill>
                  <a:schemeClr val="accent2"/>
                </a:solidFill>
                <a:latin typeface="Raleway"/>
                <a:ea typeface="Raleway"/>
                <a:cs typeface="Raleway"/>
                <a:sym typeface="Raleway"/>
              </a:rPr>
              <a:t>Lorem ipsum dolor sit amet, consectetur adipiscingo Lorem ipsum dolor sit amet, consectetur adipiscingo </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07" name="Google Shape;607;p90"/>
          <p:cNvGrpSpPr/>
          <p:nvPr/>
        </p:nvGrpSpPr>
        <p:grpSpPr>
          <a:xfrm>
            <a:off x="8486969" y="255332"/>
            <a:ext cx="327866" cy="327909"/>
            <a:chOff x="22749164" y="685800"/>
            <a:chExt cx="874424" cy="874424"/>
          </a:xfrm>
        </p:grpSpPr>
        <p:sp>
          <p:nvSpPr>
            <p:cNvPr id="608" name="Google Shape;608;p90"/>
            <p:cNvSpPr/>
            <p:nvPr/>
          </p:nvSpPr>
          <p:spPr>
            <a:xfrm>
              <a:off x="22749164" y="685800"/>
              <a:ext cx="874424" cy="874424"/>
            </a:xfrm>
            <a:prstGeom prst="ellipse">
              <a:avLst/>
            </a:prstGeom>
            <a:solidFill>
              <a:schemeClr val="lt1"/>
            </a:solidFill>
            <a:ln>
              <a:noFill/>
            </a:ln>
            <a:effectLst>
              <a:outerShdw blurRad="635000" rotWithShape="0" algn="tl" dir="2700000" dist="254000">
                <a:srgbClr val="000000">
                  <a:alpha val="14901"/>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09" name="Google Shape;609;p90"/>
            <p:cNvSpPr/>
            <p:nvPr/>
          </p:nvSpPr>
          <p:spPr>
            <a:xfrm>
              <a:off x="23022716" y="987481"/>
              <a:ext cx="327322" cy="271063"/>
            </a:xfrm>
            <a:custGeom>
              <a:rect b="b" l="l" r="r" t="t"/>
              <a:pathLst>
                <a:path extrusionOk="0" h="21600" w="21600">
                  <a:moveTo>
                    <a:pt x="21600" y="3527"/>
                  </a:moveTo>
                  <a:cubicBezTo>
                    <a:pt x="21600" y="3967"/>
                    <a:pt x="21234" y="4408"/>
                    <a:pt x="20502" y="4408"/>
                  </a:cubicBezTo>
                  <a:cubicBezTo>
                    <a:pt x="1098" y="4408"/>
                    <a:pt x="1098" y="4408"/>
                    <a:pt x="1098" y="4408"/>
                  </a:cubicBezTo>
                  <a:cubicBezTo>
                    <a:pt x="732" y="4408"/>
                    <a:pt x="0" y="3967"/>
                    <a:pt x="0" y="3527"/>
                  </a:cubicBezTo>
                  <a:cubicBezTo>
                    <a:pt x="0" y="1322"/>
                    <a:pt x="0" y="1322"/>
                    <a:pt x="0" y="1322"/>
                  </a:cubicBezTo>
                  <a:cubicBezTo>
                    <a:pt x="0" y="882"/>
                    <a:pt x="732" y="0"/>
                    <a:pt x="1098" y="0"/>
                  </a:cubicBezTo>
                  <a:cubicBezTo>
                    <a:pt x="20502" y="0"/>
                    <a:pt x="20502" y="0"/>
                    <a:pt x="20502" y="0"/>
                  </a:cubicBezTo>
                  <a:cubicBezTo>
                    <a:pt x="21234" y="0"/>
                    <a:pt x="21600" y="882"/>
                    <a:pt x="21600" y="1322"/>
                  </a:cubicBezTo>
                  <a:lnTo>
                    <a:pt x="21600" y="3527"/>
                  </a:lnTo>
                  <a:close/>
                  <a:moveTo>
                    <a:pt x="21600" y="11902"/>
                  </a:moveTo>
                  <a:cubicBezTo>
                    <a:pt x="21600" y="12343"/>
                    <a:pt x="21234" y="13224"/>
                    <a:pt x="20502" y="13224"/>
                  </a:cubicBezTo>
                  <a:cubicBezTo>
                    <a:pt x="1098" y="13224"/>
                    <a:pt x="1098" y="13224"/>
                    <a:pt x="1098" y="13224"/>
                  </a:cubicBezTo>
                  <a:cubicBezTo>
                    <a:pt x="732" y="13224"/>
                    <a:pt x="0" y="12343"/>
                    <a:pt x="0" y="11902"/>
                  </a:cubicBezTo>
                  <a:cubicBezTo>
                    <a:pt x="0" y="9698"/>
                    <a:pt x="0" y="9698"/>
                    <a:pt x="0" y="9698"/>
                  </a:cubicBezTo>
                  <a:cubicBezTo>
                    <a:pt x="0" y="9257"/>
                    <a:pt x="732" y="8816"/>
                    <a:pt x="1098" y="8816"/>
                  </a:cubicBezTo>
                  <a:cubicBezTo>
                    <a:pt x="20502" y="8816"/>
                    <a:pt x="20502" y="8816"/>
                    <a:pt x="20502" y="8816"/>
                  </a:cubicBezTo>
                  <a:cubicBezTo>
                    <a:pt x="21234" y="8816"/>
                    <a:pt x="21600" y="9257"/>
                    <a:pt x="21600" y="9698"/>
                  </a:cubicBezTo>
                  <a:lnTo>
                    <a:pt x="21600" y="11902"/>
                  </a:lnTo>
                  <a:close/>
                  <a:moveTo>
                    <a:pt x="21600" y="20718"/>
                  </a:moveTo>
                  <a:cubicBezTo>
                    <a:pt x="21600" y="21159"/>
                    <a:pt x="21234" y="21600"/>
                    <a:pt x="20502" y="21600"/>
                  </a:cubicBezTo>
                  <a:cubicBezTo>
                    <a:pt x="1098" y="21600"/>
                    <a:pt x="1098" y="21600"/>
                    <a:pt x="1098" y="21600"/>
                  </a:cubicBezTo>
                  <a:cubicBezTo>
                    <a:pt x="732" y="21600"/>
                    <a:pt x="0" y="21159"/>
                    <a:pt x="0" y="20718"/>
                  </a:cubicBezTo>
                  <a:cubicBezTo>
                    <a:pt x="0" y="18514"/>
                    <a:pt x="0" y="18514"/>
                    <a:pt x="0" y="18514"/>
                  </a:cubicBezTo>
                  <a:cubicBezTo>
                    <a:pt x="0" y="17633"/>
                    <a:pt x="732" y="17192"/>
                    <a:pt x="1098" y="17192"/>
                  </a:cubicBezTo>
                  <a:cubicBezTo>
                    <a:pt x="20502" y="17192"/>
                    <a:pt x="20502" y="17192"/>
                    <a:pt x="20502" y="17192"/>
                  </a:cubicBezTo>
                  <a:cubicBezTo>
                    <a:pt x="21234" y="17192"/>
                    <a:pt x="21600" y="17633"/>
                    <a:pt x="21600" y="18514"/>
                  </a:cubicBezTo>
                  <a:lnTo>
                    <a:pt x="21600" y="20718"/>
                  </a:lnTo>
                  <a:close/>
                </a:path>
              </a:pathLst>
            </a:custGeom>
            <a:solidFill>
              <a:schemeClr val="accent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0" name="Google Shape;610;p90"/>
          <p:cNvSpPr/>
          <p:nvPr/>
        </p:nvSpPr>
        <p:spPr>
          <a:xfrm>
            <a:off x="8486050" y="2201838"/>
            <a:ext cx="355780" cy="31024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1" name="Google Shape;611;p90"/>
          <p:cNvSpPr txBox="1"/>
          <p:nvPr/>
        </p:nvSpPr>
        <p:spPr>
          <a:xfrm>
            <a:off x="8561045" y="1617291"/>
            <a:ext cx="179713"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2" name="Google Shape;612;p90"/>
          <p:cNvSpPr txBox="1"/>
          <p:nvPr/>
        </p:nvSpPr>
        <p:spPr>
          <a:xfrm>
            <a:off x="8552932" y="2253085"/>
            <a:ext cx="195942"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dk1"/>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3" name="Google Shape;613;p90"/>
          <p:cNvSpPr txBox="1"/>
          <p:nvPr/>
        </p:nvSpPr>
        <p:spPr>
          <a:xfrm>
            <a:off x="8551729" y="2888878"/>
            <a:ext cx="198346"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4" name="Google Shape;614;p90"/>
          <p:cNvSpPr txBox="1"/>
          <p:nvPr/>
        </p:nvSpPr>
        <p:spPr>
          <a:xfrm>
            <a:off x="8276750" y="4522829"/>
            <a:ext cx="744698" cy="3808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500">
                <a:solidFill>
                  <a:schemeClr val="accent3"/>
                </a:solidFill>
                <a:latin typeface="Raleway"/>
                <a:ea typeface="Raleway"/>
                <a:cs typeface="Raleway"/>
                <a:sym typeface="Raleway"/>
              </a:rPr>
              <a:t>02</a:t>
            </a:r>
            <a:r>
              <a:rPr lang="zh-CN" sz="2200">
                <a:solidFill>
                  <a:schemeClr val="accent3"/>
                </a:solidFill>
                <a:latin typeface="Raleway"/>
                <a:ea typeface="Raleway"/>
                <a:cs typeface="Raleway"/>
                <a:sym typeface="Raleway"/>
              </a:rPr>
              <a:t>/</a:t>
            </a:r>
            <a:r>
              <a:rPr lang="zh-CN" sz="1300">
                <a:solidFill>
                  <a:schemeClr val="accent3"/>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15" name="Google Shape;615;p90"/>
          <p:cNvSpPr txBox="1"/>
          <p:nvPr/>
        </p:nvSpPr>
        <p:spPr>
          <a:xfrm>
            <a:off x="8550527" y="3524672"/>
            <a:ext cx="200149"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04</a:t>
            </a:r>
            <a:endParaRPr sz="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0" name="Google Shape;620;p91"/>
          <p:cNvSpPr txBox="1"/>
          <p:nvPr/>
        </p:nvSpPr>
        <p:spPr>
          <a:xfrm>
            <a:off x="528569" y="871538"/>
            <a:ext cx="3017629" cy="69249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SED UT </a:t>
            </a:r>
            <a:r>
              <a:rPr b="1" lang="zh-CN" sz="2200">
                <a:solidFill>
                  <a:schemeClr val="accent2"/>
                </a:solidFill>
                <a:latin typeface="Raleway"/>
                <a:ea typeface="Raleway"/>
                <a:cs typeface="Raleway"/>
                <a:sym typeface="Raleway"/>
              </a:rPr>
              <a:t>PERSPICIATIS </a:t>
            </a:r>
            <a:r>
              <a:rPr b="1" lang="zh-CN" sz="2200">
                <a:solidFill>
                  <a:schemeClr val="dk1"/>
                </a:solidFill>
                <a:latin typeface="Raleway"/>
                <a:ea typeface="Raleway"/>
                <a:cs typeface="Raleway"/>
                <a:sym typeface="Raleway"/>
              </a:rPr>
              <a:t>UNDE THIS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1" name="Google Shape;621;p91"/>
          <p:cNvSpPr txBox="1"/>
          <p:nvPr/>
        </p:nvSpPr>
        <p:spPr>
          <a:xfrm flipH="1">
            <a:off x="2056135" y="1782240"/>
            <a:ext cx="75852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Retina Display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2" name="Google Shape;622;p91"/>
          <p:cNvSpPr txBox="1"/>
          <p:nvPr/>
        </p:nvSpPr>
        <p:spPr>
          <a:xfrm flipH="1">
            <a:off x="2056135" y="1994068"/>
            <a:ext cx="89135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3" name="Google Shape;623;p91"/>
          <p:cNvSpPr txBox="1"/>
          <p:nvPr/>
        </p:nvSpPr>
        <p:spPr>
          <a:xfrm flipH="1">
            <a:off x="2056135" y="2179509"/>
            <a:ext cx="74650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Video Tutorial</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4" name="Google Shape;624;p91"/>
          <p:cNvCxnSpPr/>
          <p:nvPr/>
        </p:nvCxnSpPr>
        <p:spPr>
          <a:xfrm rot="10800000">
            <a:off x="1913063" y="1771650"/>
            <a:ext cx="0" cy="530562"/>
          </a:xfrm>
          <a:prstGeom prst="straightConnector1">
            <a:avLst/>
          </a:prstGeom>
          <a:noFill/>
          <a:ln cap="flat" cmpd="sng" w="63500">
            <a:solidFill>
              <a:schemeClr val="accent3"/>
            </a:solidFill>
            <a:prstDash val="solid"/>
            <a:miter lim="800000"/>
            <a:headEnd len="sm" w="sm" type="none"/>
            <a:tailEnd len="sm" w="sm" type="none"/>
          </a:ln>
        </p:spPr>
      </p:cxn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5" name="Google Shape;625;p91"/>
          <p:cNvSpPr txBox="1"/>
          <p:nvPr/>
        </p:nvSpPr>
        <p:spPr>
          <a:xfrm flipH="1">
            <a:off x="528569" y="1829181"/>
            <a:ext cx="1262200" cy="4154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rgbClr val="8E8E8E"/>
                </a:solidFill>
                <a:latin typeface="Raleway"/>
                <a:ea typeface="Raleway"/>
                <a:cs typeface="Raleway"/>
                <a:sym typeface="Raleway"/>
              </a:rPr>
              <a:t>$59,320</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6" name="Google Shape;626;p91"/>
          <p:cNvSpPr/>
          <p:nvPr/>
        </p:nvSpPr>
        <p:spPr>
          <a:xfrm>
            <a:off x="545922" y="250982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7" name="Google Shape;627;p91"/>
          <p:cNvSpPr txBox="1"/>
          <p:nvPr/>
        </p:nvSpPr>
        <p:spPr>
          <a:xfrm>
            <a:off x="1121876" y="2552878"/>
            <a:ext cx="2323651"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Creative Responsive Architecture Template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8" name="Google Shape;628;p91"/>
          <p:cNvSpPr/>
          <p:nvPr/>
        </p:nvSpPr>
        <p:spPr>
          <a:xfrm>
            <a:off x="545922" y="2937843"/>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29" name="Google Shape;629;p91"/>
          <p:cNvSpPr/>
          <p:nvPr/>
        </p:nvSpPr>
        <p:spPr>
          <a:xfrm>
            <a:off x="545922" y="3365859"/>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0" name="Google Shape;630;p91"/>
          <p:cNvSpPr txBox="1"/>
          <p:nvPr/>
        </p:nvSpPr>
        <p:spPr>
          <a:xfrm>
            <a:off x="1121876" y="2978723"/>
            <a:ext cx="1286844"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Modern Brown Wooden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1" name="Google Shape;631;p91"/>
          <p:cNvSpPr txBox="1"/>
          <p:nvPr/>
        </p:nvSpPr>
        <p:spPr>
          <a:xfrm>
            <a:off x="1121876" y="3402358"/>
            <a:ext cx="1521252"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Affordable Modern Products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2" name="Google Shape;632;p91"/>
          <p:cNvSpPr/>
          <p:nvPr/>
        </p:nvSpPr>
        <p:spPr>
          <a:xfrm>
            <a:off x="588779" y="3844644"/>
            <a:ext cx="996423" cy="407194"/>
          </a:xfrm>
          <a:prstGeom prst="rect">
            <a:avLst/>
          </a:prstGeom>
          <a:solidFill>
            <a:schemeClr val="dk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3" name="Google Shape;633;p91"/>
          <p:cNvSpPr/>
          <p:nvPr/>
        </p:nvSpPr>
        <p:spPr>
          <a:xfrm>
            <a:off x="545922" y="3801782"/>
            <a:ext cx="996423" cy="407194"/>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4" name="Google Shape;634;p91"/>
          <p:cNvSpPr txBox="1"/>
          <p:nvPr/>
        </p:nvSpPr>
        <p:spPr>
          <a:xfrm>
            <a:off x="702438" y="3913046"/>
            <a:ext cx="683392" cy="184666"/>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1"/>
                </a:solidFill>
                <a:latin typeface="Raleway"/>
                <a:ea typeface="Raleway"/>
                <a:cs typeface="Raleway"/>
                <a:sym typeface="Raleway"/>
              </a:rPr>
              <a:t>See More</a:t>
            </a:r>
            <a:endParaRPr sz="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39" name="Google Shape;639;p92"/>
          <p:cNvPicPr preferRelativeResize="0"/>
          <p:nvPr/>
        </p:nvPicPr>
        <p:blipFill rotWithShape="1">
          <a:blip r:embed="rId3">
            <a:alphaModFix/>
          </a:blip>
          <a:srcRect b="0" l="-1" r="-28006" t="28005"/>
          <a:stretch/>
        </p:blipFill>
        <p:spPr>
          <a:xfrm>
            <a:off x="3373356" y="-54208"/>
            <a:ext cx="9234556" cy="5194437"/>
          </a:xfrm>
          <a:prstGeom prst="rect">
            <a:avLst/>
          </a:prstGeom>
          <a:noFill/>
          <a:ln>
            <a:noFill/>
          </a:ln>
        </p:spPr>
      </p:pic>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40" name="Google Shape;640;p92"/>
          <p:cNvGrpSpPr/>
          <p:nvPr/>
        </p:nvGrpSpPr>
        <p:grpSpPr>
          <a:xfrm>
            <a:off x="414283" y="871538"/>
            <a:ext cx="2557130" cy="3380300"/>
            <a:chOff x="876300" y="2324100"/>
            <a:chExt cx="6819900" cy="9014134"/>
          </a:xfrm>
        </p:grpSpPr>
        <p:sp>
          <p:nvSpPr>
            <p:cNvPr id="641" name="Google Shape;641;p92"/>
            <p:cNvSpPr txBox="1"/>
            <p:nvPr/>
          </p:nvSpPr>
          <p:spPr>
            <a:xfrm>
              <a:off x="876300" y="2324100"/>
              <a:ext cx="6819900" cy="184665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SED UT </a:t>
              </a:r>
              <a:r>
                <a:rPr b="1" lang="zh-CN" sz="2200">
                  <a:solidFill>
                    <a:schemeClr val="accent2"/>
                  </a:solidFill>
                  <a:latin typeface="Raleway"/>
                  <a:ea typeface="Raleway"/>
                  <a:cs typeface="Raleway"/>
                  <a:sym typeface="Raleway"/>
                </a:rPr>
                <a:t>PERSPITIS </a:t>
              </a:r>
              <a:r>
                <a:rPr b="1" lang="zh-CN" sz="2200">
                  <a:solidFill>
                    <a:schemeClr val="dk1"/>
                  </a:solidFill>
                  <a:latin typeface="Raleway"/>
                  <a:ea typeface="Raleway"/>
                  <a:cs typeface="Raleway"/>
                  <a:sym typeface="Raleway"/>
                </a:rPr>
                <a:t>UNDE THIS</a:t>
              </a:r>
              <a:endParaRPr sz="500"/>
            </a:p>
          </p:txBody>
        </p:sp>
        <p:sp>
          <p:nvSpPr>
            <p:cNvPr id="642" name="Google Shape;642;p92"/>
            <p:cNvSpPr txBox="1"/>
            <p:nvPr/>
          </p:nvSpPr>
          <p:spPr>
            <a:xfrm flipH="1">
              <a:off x="4950341" y="4752639"/>
              <a:ext cx="2022990" cy="36933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Retina Display</a:t>
              </a:r>
              <a:endParaRPr sz="500"/>
            </a:p>
          </p:txBody>
        </p:sp>
        <p:sp>
          <p:nvSpPr>
            <p:cNvPr id="643" name="Google Shape;643;p92"/>
            <p:cNvSpPr txBox="1"/>
            <p:nvPr/>
          </p:nvSpPr>
          <p:spPr>
            <a:xfrm flipH="1">
              <a:off x="4950341" y="5317515"/>
              <a:ext cx="2377254" cy="36933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Industrial Design</a:t>
              </a:r>
              <a:endParaRPr sz="500"/>
            </a:p>
          </p:txBody>
        </p:sp>
        <p:sp>
          <p:nvSpPr>
            <p:cNvPr id="644" name="Google Shape;644;p92"/>
            <p:cNvSpPr txBox="1"/>
            <p:nvPr/>
          </p:nvSpPr>
          <p:spPr>
            <a:xfrm flipH="1">
              <a:off x="4950341" y="5812025"/>
              <a:ext cx="1990930" cy="36933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Video Tutorial</a:t>
              </a:r>
              <a:endParaRPr sz="500"/>
            </a:p>
          </p:txBody>
        </p:sp>
        <p:cxnSp>
          <p:nvCxnSpPr>
            <p:cNvPr id="645" name="Google Shape;645;p92"/>
            <p:cNvCxnSpPr/>
            <p:nvPr/>
          </p:nvCxnSpPr>
          <p:spPr>
            <a:xfrm rot="10800000">
              <a:off x="4568765" y="4724400"/>
              <a:ext cx="0" cy="1414831"/>
            </a:xfrm>
            <a:prstGeom prst="straightConnector1">
              <a:avLst/>
            </a:prstGeom>
            <a:noFill/>
            <a:ln cap="flat" cmpd="sng" w="63500">
              <a:solidFill>
                <a:schemeClr val="accent3"/>
              </a:solidFill>
              <a:prstDash val="solid"/>
              <a:miter lim="800000"/>
              <a:headEnd len="sm" w="sm" type="none"/>
              <a:tailEnd len="sm" w="sm" type="none"/>
            </a:ln>
          </p:spPr>
        </p:cxnSp>
        <p:sp>
          <p:nvSpPr>
            <p:cNvPr id="646" name="Google Shape;646;p92"/>
            <p:cNvSpPr txBox="1"/>
            <p:nvPr/>
          </p:nvSpPr>
          <p:spPr>
            <a:xfrm flipH="1">
              <a:off x="876300" y="4877817"/>
              <a:ext cx="3366306" cy="110799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rgbClr val="8E8E8E"/>
                  </a:solidFill>
                  <a:latin typeface="Raleway"/>
                  <a:ea typeface="Raleway"/>
                  <a:cs typeface="Raleway"/>
                  <a:sym typeface="Raleway"/>
                </a:rPr>
                <a:t>$59,320</a:t>
              </a:r>
              <a:endParaRPr sz="500"/>
            </a:p>
          </p:txBody>
        </p:sp>
        <p:sp>
          <p:nvSpPr>
            <p:cNvPr id="647" name="Google Shape;647;p92"/>
            <p:cNvSpPr/>
            <p:nvPr/>
          </p:nvSpPr>
          <p:spPr>
            <a:xfrm>
              <a:off x="922581" y="6692871"/>
              <a:ext cx="804132" cy="598943"/>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92"/>
            <p:cNvSpPr txBox="1"/>
            <p:nvPr/>
          </p:nvSpPr>
          <p:spPr>
            <a:xfrm>
              <a:off x="2458659" y="6807676"/>
              <a:ext cx="4725653"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Creative Responsive Architeplate</a:t>
              </a:r>
              <a:endParaRPr sz="500"/>
            </a:p>
          </p:txBody>
        </p:sp>
        <p:sp>
          <p:nvSpPr>
            <p:cNvPr id="649" name="Google Shape;649;p92"/>
            <p:cNvSpPr/>
            <p:nvPr/>
          </p:nvSpPr>
          <p:spPr>
            <a:xfrm>
              <a:off x="922581" y="7834248"/>
              <a:ext cx="804132" cy="598943"/>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92"/>
            <p:cNvSpPr/>
            <p:nvPr/>
          </p:nvSpPr>
          <p:spPr>
            <a:xfrm>
              <a:off x="922581" y="8975625"/>
              <a:ext cx="804132" cy="598943"/>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92"/>
            <p:cNvSpPr txBox="1"/>
            <p:nvPr/>
          </p:nvSpPr>
          <p:spPr>
            <a:xfrm>
              <a:off x="2458659" y="7943262"/>
              <a:ext cx="3432030"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Modern Brown Wooden</a:t>
              </a:r>
              <a:endParaRPr sz="500"/>
            </a:p>
          </p:txBody>
        </p:sp>
        <p:sp>
          <p:nvSpPr>
            <p:cNvPr id="652" name="Google Shape;652;p92"/>
            <p:cNvSpPr txBox="1"/>
            <p:nvPr/>
          </p:nvSpPr>
          <p:spPr>
            <a:xfrm>
              <a:off x="2458659" y="9072955"/>
              <a:ext cx="4057201"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Affordable Modern Products</a:t>
              </a:r>
              <a:endParaRPr sz="500"/>
            </a:p>
          </p:txBody>
        </p:sp>
        <p:sp>
          <p:nvSpPr>
            <p:cNvPr id="653" name="Google Shape;653;p92"/>
            <p:cNvSpPr/>
            <p:nvPr/>
          </p:nvSpPr>
          <p:spPr>
            <a:xfrm>
              <a:off x="1036881" y="10252384"/>
              <a:ext cx="2657475" cy="1085850"/>
            </a:xfrm>
            <a:prstGeom prst="rect">
              <a:avLst/>
            </a:prstGeom>
            <a:solidFill>
              <a:schemeClr val="dk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54" name="Google Shape;654;p92"/>
            <p:cNvSpPr/>
            <p:nvPr/>
          </p:nvSpPr>
          <p:spPr>
            <a:xfrm>
              <a:off x="922581" y="10138084"/>
              <a:ext cx="2657475" cy="1085850"/>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655" name="Google Shape;655;p92"/>
            <p:cNvSpPr txBox="1"/>
            <p:nvPr/>
          </p:nvSpPr>
          <p:spPr>
            <a:xfrm>
              <a:off x="1340011" y="10434788"/>
              <a:ext cx="1822615" cy="492443"/>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1"/>
                  </a:solidFill>
                  <a:latin typeface="Raleway"/>
                  <a:ea typeface="Raleway"/>
                  <a:cs typeface="Raleway"/>
                  <a:sym typeface="Raleway"/>
                </a:rPr>
                <a:t>See More</a:t>
              </a:r>
              <a:endParaRPr sz="500"/>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0" name="Google Shape;660;p93"/>
          <p:cNvSpPr txBox="1"/>
          <p:nvPr/>
        </p:nvSpPr>
        <p:spPr>
          <a:xfrm>
            <a:off x="857138" y="871538"/>
            <a:ext cx="3017629" cy="69249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SED UT </a:t>
            </a:r>
            <a:r>
              <a:rPr b="1" lang="zh-CN" sz="2200">
                <a:solidFill>
                  <a:schemeClr val="accent2"/>
                </a:solidFill>
                <a:latin typeface="Raleway"/>
                <a:ea typeface="Raleway"/>
                <a:cs typeface="Raleway"/>
                <a:sym typeface="Raleway"/>
              </a:rPr>
              <a:t>PERSPICIATIS </a:t>
            </a:r>
            <a:r>
              <a:rPr b="1" lang="zh-CN" sz="2200">
                <a:solidFill>
                  <a:schemeClr val="dk1"/>
                </a:solidFill>
                <a:latin typeface="Raleway"/>
                <a:ea typeface="Raleway"/>
                <a:cs typeface="Raleway"/>
                <a:sym typeface="Raleway"/>
              </a:rPr>
              <a:t>UNDE THIS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1" name="Google Shape;661;p93"/>
          <p:cNvSpPr txBox="1"/>
          <p:nvPr/>
        </p:nvSpPr>
        <p:spPr>
          <a:xfrm flipH="1">
            <a:off x="2384705" y="1782240"/>
            <a:ext cx="75852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Retina Display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2" name="Google Shape;662;p93"/>
          <p:cNvSpPr txBox="1"/>
          <p:nvPr/>
        </p:nvSpPr>
        <p:spPr>
          <a:xfrm flipH="1">
            <a:off x="2384705" y="1994068"/>
            <a:ext cx="89135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3" name="Google Shape;663;p93"/>
          <p:cNvSpPr txBox="1"/>
          <p:nvPr/>
        </p:nvSpPr>
        <p:spPr>
          <a:xfrm flipH="1">
            <a:off x="2384705" y="2179509"/>
            <a:ext cx="74650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Video Tutorial</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4" name="Google Shape;664;p93"/>
          <p:cNvCxnSpPr/>
          <p:nvPr/>
        </p:nvCxnSpPr>
        <p:spPr>
          <a:xfrm rot="10800000">
            <a:off x="2241632" y="1771650"/>
            <a:ext cx="0" cy="530562"/>
          </a:xfrm>
          <a:prstGeom prst="straightConnector1">
            <a:avLst/>
          </a:prstGeom>
          <a:noFill/>
          <a:ln cap="flat" cmpd="sng" w="63500">
            <a:solidFill>
              <a:schemeClr val="accent3"/>
            </a:solidFill>
            <a:prstDash val="solid"/>
            <a:miter lim="800000"/>
            <a:headEnd len="sm" w="sm" type="none"/>
            <a:tailEnd len="sm" w="sm" type="none"/>
          </a:ln>
        </p:spPr>
      </p:cxn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5" name="Google Shape;665;p93"/>
          <p:cNvSpPr txBox="1"/>
          <p:nvPr/>
        </p:nvSpPr>
        <p:spPr>
          <a:xfrm flipH="1">
            <a:off x="857138" y="1829181"/>
            <a:ext cx="1262200" cy="4154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rgbClr val="8E8E8E"/>
                </a:solidFill>
                <a:latin typeface="Raleway"/>
                <a:ea typeface="Raleway"/>
                <a:cs typeface="Raleway"/>
                <a:sym typeface="Raleway"/>
              </a:rPr>
              <a:t>$59,320</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6" name="Google Shape;666;p93"/>
          <p:cNvSpPr/>
          <p:nvPr/>
        </p:nvSpPr>
        <p:spPr>
          <a:xfrm>
            <a:off x="874492" y="250982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7" name="Google Shape;667;p93"/>
          <p:cNvSpPr txBox="1"/>
          <p:nvPr/>
        </p:nvSpPr>
        <p:spPr>
          <a:xfrm>
            <a:off x="1450446" y="2552878"/>
            <a:ext cx="2323651"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Creative Responsive Architecture Template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8" name="Google Shape;668;p93"/>
          <p:cNvSpPr/>
          <p:nvPr/>
        </p:nvSpPr>
        <p:spPr>
          <a:xfrm>
            <a:off x="874492" y="2937843"/>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69" name="Google Shape;669;p93"/>
          <p:cNvSpPr/>
          <p:nvPr/>
        </p:nvSpPr>
        <p:spPr>
          <a:xfrm>
            <a:off x="874492" y="3365859"/>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0" name="Google Shape;670;p93"/>
          <p:cNvSpPr txBox="1"/>
          <p:nvPr/>
        </p:nvSpPr>
        <p:spPr>
          <a:xfrm>
            <a:off x="1450446" y="2978723"/>
            <a:ext cx="1286844"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Modern Brown Wooden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1" name="Google Shape;671;p93"/>
          <p:cNvSpPr txBox="1"/>
          <p:nvPr/>
        </p:nvSpPr>
        <p:spPr>
          <a:xfrm>
            <a:off x="1450446" y="3402358"/>
            <a:ext cx="1521252"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Affordable Modern Products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2" name="Google Shape;672;p93"/>
          <p:cNvSpPr/>
          <p:nvPr/>
        </p:nvSpPr>
        <p:spPr>
          <a:xfrm>
            <a:off x="917348" y="3844644"/>
            <a:ext cx="996423" cy="407194"/>
          </a:xfrm>
          <a:prstGeom prst="rect">
            <a:avLst/>
          </a:prstGeom>
          <a:solidFill>
            <a:schemeClr val="dk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3" name="Google Shape;673;p93"/>
          <p:cNvSpPr/>
          <p:nvPr/>
        </p:nvSpPr>
        <p:spPr>
          <a:xfrm>
            <a:off x="874492" y="3801782"/>
            <a:ext cx="996423" cy="407194"/>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4" name="Google Shape;674;p93"/>
          <p:cNvSpPr txBox="1"/>
          <p:nvPr/>
        </p:nvSpPr>
        <p:spPr>
          <a:xfrm>
            <a:off x="1031007" y="3913046"/>
            <a:ext cx="683392" cy="184666"/>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1"/>
                </a:solidFill>
                <a:latin typeface="Raleway"/>
                <a:ea typeface="Raleway"/>
                <a:cs typeface="Raleway"/>
                <a:sym typeface="Raleway"/>
              </a:rPr>
              <a:t>See More</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41" name="Google Shape;241;p58"/>
          <p:cNvSpPr/>
          <p:nvPr/>
        </p:nvSpPr>
        <p:spPr>
          <a:xfrm>
            <a:off x="314875" y="316525"/>
            <a:ext cx="2910000" cy="517500"/>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42" name="Google Shape;242;p58"/>
          <p:cNvSpPr txBox="1"/>
          <p:nvPr/>
        </p:nvSpPr>
        <p:spPr>
          <a:xfrm>
            <a:off x="522375" y="401825"/>
            <a:ext cx="57864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8"/>
          <p:cNvSpPr txBox="1"/>
          <p:nvPr/>
        </p:nvSpPr>
        <p:spPr>
          <a:xfrm>
            <a:off x="880450" y="316525"/>
            <a:ext cx="3063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200">
                <a:solidFill>
                  <a:schemeClr val="dk1"/>
                </a:solidFill>
                <a:latin typeface="Raleway"/>
                <a:ea typeface="Raleway"/>
                <a:cs typeface="Raleway"/>
                <a:sym typeface="Raleway"/>
              </a:rPr>
              <a:t>Introduction</a:t>
            </a:r>
            <a:endParaRPr b="1" sz="2200">
              <a:solidFill>
                <a:schemeClr val="dk1"/>
              </a:solidFill>
              <a:latin typeface="Raleway"/>
              <a:ea typeface="Raleway"/>
              <a:cs typeface="Raleway"/>
              <a:sym typeface="Raleway"/>
            </a:endParaRPr>
          </a:p>
          <a:p>
            <a:pPr indent="0" lvl="0" marL="0" rtl="0" algn="l">
              <a:spcBef>
                <a:spcPts val="0"/>
              </a:spcBef>
              <a:spcAft>
                <a:spcPts val="0"/>
              </a:spcAft>
              <a:buClr>
                <a:srgbClr val="000000"/>
              </a:buClr>
              <a:buFont typeface="Arial"/>
              <a:buNone/>
            </a:pPr>
            <a:r>
              <a:t/>
            </a:r>
            <a:endParaRPr b="1" sz="2200">
              <a:solidFill>
                <a:schemeClr val="dk1"/>
              </a:solidFill>
              <a:latin typeface="Raleway"/>
              <a:ea typeface="Raleway"/>
              <a:cs typeface="Raleway"/>
              <a:sym typeface="Raleway"/>
            </a:endParaRPr>
          </a:p>
        </p:txBody>
      </p:sp>
      <p:sp>
        <p:nvSpPr>
          <p:cNvPr id="244" name="Google Shape;244;p58"/>
          <p:cNvSpPr txBox="1"/>
          <p:nvPr/>
        </p:nvSpPr>
        <p:spPr>
          <a:xfrm>
            <a:off x="401725" y="1315475"/>
            <a:ext cx="8695800" cy="20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900">
                <a:solidFill>
                  <a:srgbClr val="434343"/>
                </a:solidFill>
                <a:latin typeface="Lato"/>
                <a:ea typeface="Lato"/>
                <a:cs typeface="Lato"/>
                <a:sym typeface="Lato"/>
              </a:rPr>
              <a:t>Challenge: Cultural map of Edinburgh</a:t>
            </a:r>
            <a:endParaRPr sz="190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1900">
                <a:solidFill>
                  <a:srgbClr val="434343"/>
                </a:solidFill>
                <a:latin typeface="Lato"/>
                <a:ea typeface="Lato"/>
                <a:cs typeface="Lato"/>
                <a:sym typeface="Lato"/>
              </a:rPr>
              <a:t>Project Name: Edinburgh </a:t>
            </a:r>
            <a:r>
              <a:rPr lang="zh-CN" sz="1900">
                <a:solidFill>
                  <a:srgbClr val="3D3D3D"/>
                </a:solidFill>
              </a:rPr>
              <a:t>Art Time</a:t>
            </a:r>
            <a:endParaRPr sz="1900">
              <a:solidFill>
                <a:srgbClr val="3D3D3D"/>
              </a:solidFill>
            </a:endParaRPr>
          </a:p>
          <a:p>
            <a:pPr indent="0" lvl="0" marL="0" rtl="0" algn="l">
              <a:lnSpc>
                <a:spcPct val="115000"/>
              </a:lnSpc>
              <a:spcBef>
                <a:spcPts val="0"/>
              </a:spcBef>
              <a:spcAft>
                <a:spcPts val="0"/>
              </a:spcAft>
              <a:buNone/>
            </a:pPr>
            <a:r>
              <a:t/>
            </a:r>
            <a:endParaRPr sz="1900">
              <a:solidFill>
                <a:srgbClr val="3D3D3D"/>
              </a:solidFill>
            </a:endParaRPr>
          </a:p>
          <a:p>
            <a:pPr indent="0" lvl="0" marL="0" rtl="0" algn="l">
              <a:lnSpc>
                <a:spcPct val="115000"/>
              </a:lnSpc>
              <a:spcBef>
                <a:spcPts val="0"/>
              </a:spcBef>
              <a:spcAft>
                <a:spcPts val="0"/>
              </a:spcAft>
              <a:buNone/>
            </a:pPr>
            <a:r>
              <a:rPr lang="zh-CN" sz="1900">
                <a:solidFill>
                  <a:srgbClr val="434343"/>
                </a:solidFill>
                <a:latin typeface="Lato"/>
                <a:ea typeface="Lato"/>
                <a:cs typeface="Lato"/>
                <a:sym typeface="Lato"/>
              </a:rPr>
              <a:t>Motivation: </a:t>
            </a:r>
            <a:endParaRPr sz="1900">
              <a:solidFill>
                <a:srgbClr val="434343"/>
              </a:solidFill>
              <a:latin typeface="Lato"/>
              <a:ea typeface="Lato"/>
              <a:cs typeface="Lato"/>
              <a:sym typeface="Lato"/>
            </a:endParaRPr>
          </a:p>
          <a:p>
            <a:pPr indent="-330200" lvl="0" marL="457200" rtl="0" algn="l">
              <a:lnSpc>
                <a:spcPct val="115000"/>
              </a:lnSpc>
              <a:spcBef>
                <a:spcPts val="0"/>
              </a:spcBef>
              <a:spcAft>
                <a:spcPts val="0"/>
              </a:spcAft>
              <a:buClr>
                <a:srgbClr val="434343"/>
              </a:buClr>
              <a:buSzPts val="1600"/>
              <a:buChar char="-"/>
            </a:pPr>
            <a:r>
              <a:rPr lang="zh-CN" sz="1600">
                <a:solidFill>
                  <a:srgbClr val="434343"/>
                </a:solidFill>
              </a:rPr>
              <a:t>Combine digital and physical techniques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zh-CN" sz="1600">
                <a:solidFill>
                  <a:srgbClr val="434343"/>
                </a:solidFill>
              </a:rPr>
              <a:t>Present the volume and scale of public art at Edinburgh</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zh-CN" sz="1600">
                <a:solidFill>
                  <a:srgbClr val="434343"/>
                </a:solidFill>
              </a:rPr>
              <a:t>Help people understand the development of Edinburgh art from the perspective of time</a:t>
            </a:r>
            <a:endParaRPr sz="1600">
              <a:solidFill>
                <a:srgbClr val="434343"/>
              </a:solidFill>
            </a:endParaRPr>
          </a:p>
        </p:txBody>
      </p:sp>
      <p:sp>
        <p:nvSpPr>
          <p:cNvPr id="245" name="Google Shape;245;p58"/>
          <p:cNvSpPr txBox="1"/>
          <p:nvPr/>
        </p:nvSpPr>
        <p:spPr>
          <a:xfrm>
            <a:off x="401725" y="3737225"/>
            <a:ext cx="8061300" cy="11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434343"/>
                </a:solidFill>
                <a:latin typeface="Lato"/>
                <a:ea typeface="Lato"/>
                <a:cs typeface="Lato"/>
                <a:sym typeface="Lato"/>
              </a:rPr>
              <a:t>Audience: </a:t>
            </a:r>
            <a:endParaRPr sz="1800">
              <a:solidFill>
                <a:srgbClr val="434343"/>
              </a:solidFill>
              <a:latin typeface="Lato"/>
              <a:ea typeface="Lato"/>
              <a:cs typeface="Lato"/>
              <a:sym typeface="Lato"/>
            </a:endParaRPr>
          </a:p>
          <a:p>
            <a:pPr indent="-330200" lvl="0" marL="457200" rtl="0" algn="l">
              <a:spcBef>
                <a:spcPts val="0"/>
              </a:spcBef>
              <a:spcAft>
                <a:spcPts val="0"/>
              </a:spcAft>
              <a:buClr>
                <a:srgbClr val="434343"/>
              </a:buClr>
              <a:buSzPts val="1600"/>
              <a:buFont typeface="Lato"/>
              <a:buChar char="-"/>
            </a:pPr>
            <a:r>
              <a:rPr lang="zh-CN" sz="1600">
                <a:solidFill>
                  <a:srgbClr val="434343"/>
                </a:solidFill>
                <a:latin typeface="Lato"/>
                <a:ea typeface="Lato"/>
                <a:cs typeface="Lato"/>
                <a:sym typeface="Lato"/>
              </a:rPr>
              <a:t>Visitors to Edinburgh</a:t>
            </a:r>
            <a:endParaRPr sz="1600">
              <a:solidFill>
                <a:srgbClr val="434343"/>
              </a:solidFill>
              <a:latin typeface="Lato"/>
              <a:ea typeface="Lato"/>
              <a:cs typeface="Lato"/>
              <a:sym typeface="Lato"/>
            </a:endParaRPr>
          </a:p>
          <a:p>
            <a:pPr indent="0" lvl="0" marL="0" rtl="0" algn="l">
              <a:spcBef>
                <a:spcPts val="0"/>
              </a:spcBef>
              <a:spcAft>
                <a:spcPts val="0"/>
              </a:spcAft>
              <a:buNone/>
            </a:pPr>
            <a:r>
              <a:t/>
            </a:r>
            <a:endParaRPr sz="1800">
              <a:solidFill>
                <a:srgbClr val="434343"/>
              </a:solidFill>
            </a:endParaRPr>
          </a:p>
          <a:p>
            <a:pPr indent="0" lvl="0" marL="0" rtl="0" algn="l">
              <a:spcBef>
                <a:spcPts val="0"/>
              </a:spcBef>
              <a:spcAft>
                <a:spcPts val="0"/>
              </a:spcAft>
              <a:buNone/>
            </a:pPr>
            <a:r>
              <a:t/>
            </a:r>
            <a:endParaRPr sz="1800">
              <a:solidFill>
                <a:srgbClr val="43434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79" name="Google Shape;679;p94"/>
          <p:cNvSpPr txBox="1"/>
          <p:nvPr/>
        </p:nvSpPr>
        <p:spPr>
          <a:xfrm flipH="1">
            <a:off x="5271401" y="871538"/>
            <a:ext cx="3017629" cy="692497"/>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zh-CN" sz="2200">
                <a:solidFill>
                  <a:schemeClr val="lt1"/>
                </a:solidFill>
                <a:latin typeface="Raleway"/>
                <a:ea typeface="Raleway"/>
                <a:cs typeface="Raleway"/>
                <a:sym typeface="Raleway"/>
              </a:rPr>
              <a:t>SED UT PERSPICIATIS UNDE THIS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0" name="Google Shape;680;p94"/>
          <p:cNvSpPr txBox="1"/>
          <p:nvPr/>
        </p:nvSpPr>
        <p:spPr>
          <a:xfrm>
            <a:off x="6002942" y="1782240"/>
            <a:ext cx="75852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Retina Display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1" name="Google Shape;681;p94"/>
          <p:cNvSpPr txBox="1"/>
          <p:nvPr/>
        </p:nvSpPr>
        <p:spPr>
          <a:xfrm>
            <a:off x="5870110" y="1994068"/>
            <a:ext cx="89135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2" name="Google Shape;682;p94"/>
          <p:cNvSpPr txBox="1"/>
          <p:nvPr/>
        </p:nvSpPr>
        <p:spPr>
          <a:xfrm>
            <a:off x="6014963" y="2179509"/>
            <a:ext cx="74650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Video Tutorial</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3" name="Google Shape;683;p94"/>
          <p:cNvCxnSpPr/>
          <p:nvPr/>
        </p:nvCxnSpPr>
        <p:spPr>
          <a:xfrm rot="10800000">
            <a:off x="6904537" y="1771650"/>
            <a:ext cx="0" cy="530562"/>
          </a:xfrm>
          <a:prstGeom prst="straightConnector1">
            <a:avLst/>
          </a:prstGeom>
          <a:noFill/>
          <a:ln cap="flat" cmpd="sng" w="63500">
            <a:solidFill>
              <a:schemeClr val="accent3"/>
            </a:solidFill>
            <a:prstDash val="solid"/>
            <a:miter lim="800000"/>
            <a:headEnd len="sm" w="sm" type="none"/>
            <a:tailEnd len="sm" w="sm" type="none"/>
          </a:ln>
        </p:spPr>
      </p:cxn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4" name="Google Shape;684;p94"/>
          <p:cNvSpPr txBox="1"/>
          <p:nvPr/>
        </p:nvSpPr>
        <p:spPr>
          <a:xfrm>
            <a:off x="7026831" y="1829181"/>
            <a:ext cx="1262200" cy="4154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chemeClr val="lt1"/>
                </a:solidFill>
                <a:latin typeface="Raleway"/>
                <a:ea typeface="Raleway"/>
                <a:cs typeface="Raleway"/>
                <a:sym typeface="Raleway"/>
              </a:rPr>
              <a:t>$59,320</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5" name="Google Shape;685;p94"/>
          <p:cNvSpPr/>
          <p:nvPr/>
        </p:nvSpPr>
        <p:spPr>
          <a:xfrm flipH="1">
            <a:off x="7970168" y="250982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6" name="Google Shape;686;p94"/>
          <p:cNvSpPr txBox="1"/>
          <p:nvPr/>
        </p:nvSpPr>
        <p:spPr>
          <a:xfrm flipH="1">
            <a:off x="5372073" y="2552878"/>
            <a:ext cx="2323651"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Creative Responsive Architecture Template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7" name="Google Shape;687;p94"/>
          <p:cNvSpPr/>
          <p:nvPr/>
        </p:nvSpPr>
        <p:spPr>
          <a:xfrm flipH="1">
            <a:off x="7970168" y="2937843"/>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8" name="Google Shape;688;p94"/>
          <p:cNvSpPr/>
          <p:nvPr/>
        </p:nvSpPr>
        <p:spPr>
          <a:xfrm flipH="1">
            <a:off x="7970168" y="3365859"/>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89" name="Google Shape;689;p94"/>
          <p:cNvSpPr txBox="1"/>
          <p:nvPr/>
        </p:nvSpPr>
        <p:spPr>
          <a:xfrm flipH="1">
            <a:off x="6408880" y="2978723"/>
            <a:ext cx="128684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Modern Brown Wooden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0" name="Google Shape;690;p94"/>
          <p:cNvSpPr txBox="1"/>
          <p:nvPr/>
        </p:nvSpPr>
        <p:spPr>
          <a:xfrm flipH="1">
            <a:off x="6174471" y="3402358"/>
            <a:ext cx="152125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Affordable Modern Products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1" name="Google Shape;691;p94"/>
          <p:cNvSpPr/>
          <p:nvPr/>
        </p:nvSpPr>
        <p:spPr>
          <a:xfrm flipH="1">
            <a:off x="7232398" y="3844644"/>
            <a:ext cx="996423" cy="407194"/>
          </a:xfrm>
          <a:prstGeom prst="rect">
            <a:avLst/>
          </a:prstGeom>
          <a:no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2" name="Google Shape;692;p94"/>
          <p:cNvSpPr/>
          <p:nvPr/>
        </p:nvSpPr>
        <p:spPr>
          <a:xfrm flipH="1">
            <a:off x="7275254" y="3801782"/>
            <a:ext cx="996423" cy="407194"/>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3" name="Google Shape;693;p94"/>
          <p:cNvSpPr txBox="1"/>
          <p:nvPr/>
        </p:nvSpPr>
        <p:spPr>
          <a:xfrm flipH="1">
            <a:off x="7431770" y="3913046"/>
            <a:ext cx="683392" cy="1846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4"/>
                </a:solidFill>
                <a:latin typeface="Raleway"/>
                <a:ea typeface="Raleway"/>
                <a:cs typeface="Raleway"/>
                <a:sym typeface="Raleway"/>
              </a:rPr>
              <a:t>See More</a:t>
            </a:r>
            <a:endParaRPr sz="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8" name="Google Shape;698;p95"/>
          <p:cNvSpPr txBox="1"/>
          <p:nvPr/>
        </p:nvSpPr>
        <p:spPr>
          <a:xfrm>
            <a:off x="329165" y="4678576"/>
            <a:ext cx="895561"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000">
                <a:solidFill>
                  <a:srgbClr val="7C7C7C"/>
                </a:solidFill>
                <a:latin typeface="Raleway"/>
                <a:ea typeface="Raleway"/>
                <a:cs typeface="Raleway"/>
                <a:sym typeface="Raleway"/>
              </a:rPr>
              <a:t>Great Layouts.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699" name="Google Shape;699;p95"/>
          <p:cNvSpPr/>
          <p:nvPr/>
        </p:nvSpPr>
        <p:spPr>
          <a:xfrm>
            <a:off x="1714505" y="4694238"/>
            <a:ext cx="202065" cy="149850"/>
          </a:xfrm>
          <a:custGeom>
            <a:rect b="b" l="l" r="r" t="t"/>
            <a:pathLst>
              <a:path extrusionOk="0" h="21600" w="21600">
                <a:moveTo>
                  <a:pt x="17471" y="21600"/>
                </a:moveTo>
                <a:cubicBezTo>
                  <a:pt x="5082" y="21600"/>
                  <a:pt x="5082" y="21600"/>
                  <a:pt x="5082" y="21600"/>
                </a:cubicBezTo>
                <a:cubicBezTo>
                  <a:pt x="2224" y="21600"/>
                  <a:pt x="0" y="18576"/>
                  <a:pt x="0" y="14688"/>
                </a:cubicBezTo>
                <a:cubicBezTo>
                  <a:pt x="0" y="12096"/>
                  <a:pt x="953" y="9504"/>
                  <a:pt x="2859" y="8640"/>
                </a:cubicBezTo>
                <a:cubicBezTo>
                  <a:pt x="2859" y="8208"/>
                  <a:pt x="2859" y="8208"/>
                  <a:pt x="2859" y="7776"/>
                </a:cubicBezTo>
                <a:cubicBezTo>
                  <a:pt x="2859" y="3456"/>
                  <a:pt x="5400" y="0"/>
                  <a:pt x="8576" y="0"/>
                </a:cubicBezTo>
                <a:cubicBezTo>
                  <a:pt x="11118" y="0"/>
                  <a:pt x="13024" y="1728"/>
                  <a:pt x="13976" y="4752"/>
                </a:cubicBezTo>
                <a:cubicBezTo>
                  <a:pt x="14612" y="4320"/>
                  <a:pt x="15247" y="3888"/>
                  <a:pt x="15882" y="3888"/>
                </a:cubicBezTo>
                <a:cubicBezTo>
                  <a:pt x="17471" y="3888"/>
                  <a:pt x="18741" y="5616"/>
                  <a:pt x="18741" y="7776"/>
                </a:cubicBezTo>
                <a:cubicBezTo>
                  <a:pt x="18741" y="8640"/>
                  <a:pt x="18741" y="9504"/>
                  <a:pt x="18424" y="9936"/>
                </a:cubicBezTo>
                <a:cubicBezTo>
                  <a:pt x="20329" y="10800"/>
                  <a:pt x="21600" y="12960"/>
                  <a:pt x="21600" y="15552"/>
                </a:cubicBezTo>
                <a:cubicBezTo>
                  <a:pt x="21600" y="19008"/>
                  <a:pt x="19694" y="21600"/>
                  <a:pt x="17471" y="21600"/>
                </a:cubicBezTo>
                <a:close/>
                <a:moveTo>
                  <a:pt x="14294" y="10800"/>
                </a:moveTo>
                <a:cubicBezTo>
                  <a:pt x="10482" y="5616"/>
                  <a:pt x="10482" y="5616"/>
                  <a:pt x="10482" y="5616"/>
                </a:cubicBezTo>
                <a:cubicBezTo>
                  <a:pt x="10165" y="5616"/>
                  <a:pt x="10165" y="5184"/>
                  <a:pt x="10165" y="5184"/>
                </a:cubicBezTo>
                <a:cubicBezTo>
                  <a:pt x="9847" y="5184"/>
                  <a:pt x="9847" y="5616"/>
                  <a:pt x="9847" y="5616"/>
                </a:cubicBezTo>
                <a:cubicBezTo>
                  <a:pt x="5718" y="10800"/>
                  <a:pt x="5718" y="10800"/>
                  <a:pt x="5718" y="10800"/>
                </a:cubicBezTo>
                <a:cubicBezTo>
                  <a:pt x="5718" y="11232"/>
                  <a:pt x="5718" y="11232"/>
                  <a:pt x="5718" y="11232"/>
                </a:cubicBezTo>
                <a:cubicBezTo>
                  <a:pt x="5718" y="11664"/>
                  <a:pt x="6035" y="11664"/>
                  <a:pt x="6035" y="11664"/>
                </a:cubicBezTo>
                <a:cubicBezTo>
                  <a:pt x="8576" y="11664"/>
                  <a:pt x="8576" y="11664"/>
                  <a:pt x="8576" y="11664"/>
                </a:cubicBezTo>
                <a:cubicBezTo>
                  <a:pt x="8576" y="17280"/>
                  <a:pt x="8576" y="17280"/>
                  <a:pt x="8576" y="17280"/>
                </a:cubicBezTo>
                <a:cubicBezTo>
                  <a:pt x="8576" y="17712"/>
                  <a:pt x="8894" y="17712"/>
                  <a:pt x="8894" y="17712"/>
                </a:cubicBezTo>
                <a:cubicBezTo>
                  <a:pt x="11118" y="17712"/>
                  <a:pt x="11118" y="17712"/>
                  <a:pt x="11118" y="17712"/>
                </a:cubicBezTo>
                <a:cubicBezTo>
                  <a:pt x="11435" y="17712"/>
                  <a:pt x="11435" y="17712"/>
                  <a:pt x="11435" y="17280"/>
                </a:cubicBezTo>
                <a:cubicBezTo>
                  <a:pt x="11435" y="11664"/>
                  <a:pt x="11435" y="11664"/>
                  <a:pt x="11435" y="11664"/>
                </a:cubicBezTo>
                <a:cubicBezTo>
                  <a:pt x="13976" y="11664"/>
                  <a:pt x="13976" y="11664"/>
                  <a:pt x="13976" y="11664"/>
                </a:cubicBezTo>
                <a:cubicBezTo>
                  <a:pt x="14294" y="11664"/>
                  <a:pt x="14294" y="11664"/>
                  <a:pt x="14294" y="11232"/>
                </a:cubicBezTo>
                <a:cubicBezTo>
                  <a:pt x="14294" y="11232"/>
                  <a:pt x="14294" y="11232"/>
                  <a:pt x="14294" y="10800"/>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00" name="Google Shape;700;p95"/>
          <p:cNvSpPr/>
          <p:nvPr/>
        </p:nvSpPr>
        <p:spPr>
          <a:xfrm>
            <a:off x="1351003" y="4692863"/>
            <a:ext cx="175948" cy="152599"/>
          </a:xfrm>
          <a:custGeom>
            <a:rect b="b" l="l" r="r" t="t"/>
            <a:pathLst>
              <a:path extrusionOk="0" h="21600" w="21600">
                <a:moveTo>
                  <a:pt x="21600" y="11012"/>
                </a:moveTo>
                <a:cubicBezTo>
                  <a:pt x="21600" y="11435"/>
                  <a:pt x="21234" y="11859"/>
                  <a:pt x="20868" y="11859"/>
                </a:cubicBezTo>
                <a:cubicBezTo>
                  <a:pt x="7322" y="13553"/>
                  <a:pt x="7322" y="13553"/>
                  <a:pt x="7322" y="13553"/>
                </a:cubicBezTo>
                <a:cubicBezTo>
                  <a:pt x="7322" y="13976"/>
                  <a:pt x="7322" y="14400"/>
                  <a:pt x="7322" y="14824"/>
                </a:cubicBezTo>
                <a:cubicBezTo>
                  <a:pt x="7322" y="15247"/>
                  <a:pt x="7322" y="15247"/>
                  <a:pt x="6956" y="15671"/>
                </a:cubicBezTo>
                <a:cubicBezTo>
                  <a:pt x="19037" y="15671"/>
                  <a:pt x="19037" y="15671"/>
                  <a:pt x="19037" y="15671"/>
                </a:cubicBezTo>
                <a:cubicBezTo>
                  <a:pt x="19769" y="15671"/>
                  <a:pt x="20136" y="16094"/>
                  <a:pt x="20136" y="16518"/>
                </a:cubicBezTo>
                <a:cubicBezTo>
                  <a:pt x="20136" y="17365"/>
                  <a:pt x="19769" y="17788"/>
                  <a:pt x="19037" y="17788"/>
                </a:cubicBezTo>
                <a:cubicBezTo>
                  <a:pt x="5858" y="17788"/>
                  <a:pt x="5858" y="17788"/>
                  <a:pt x="5858" y="17788"/>
                </a:cubicBezTo>
                <a:cubicBezTo>
                  <a:pt x="5492" y="17788"/>
                  <a:pt x="4759" y="17365"/>
                  <a:pt x="4759" y="16518"/>
                </a:cubicBezTo>
                <a:cubicBezTo>
                  <a:pt x="4759" y="16094"/>
                  <a:pt x="5492" y="14824"/>
                  <a:pt x="5858" y="14400"/>
                </a:cubicBezTo>
                <a:cubicBezTo>
                  <a:pt x="3295" y="2118"/>
                  <a:pt x="3295" y="2118"/>
                  <a:pt x="3295" y="2118"/>
                </a:cubicBezTo>
                <a:cubicBezTo>
                  <a:pt x="732" y="2118"/>
                  <a:pt x="732" y="2118"/>
                  <a:pt x="732" y="2118"/>
                </a:cubicBezTo>
                <a:cubicBezTo>
                  <a:pt x="366" y="2118"/>
                  <a:pt x="0" y="1694"/>
                  <a:pt x="0" y="1271"/>
                </a:cubicBezTo>
                <a:cubicBezTo>
                  <a:pt x="0" y="847"/>
                  <a:pt x="366" y="0"/>
                  <a:pt x="732" y="0"/>
                </a:cubicBezTo>
                <a:cubicBezTo>
                  <a:pt x="4027" y="0"/>
                  <a:pt x="4027" y="0"/>
                  <a:pt x="4027" y="0"/>
                </a:cubicBezTo>
                <a:cubicBezTo>
                  <a:pt x="5125" y="0"/>
                  <a:pt x="5125" y="1271"/>
                  <a:pt x="5125" y="2118"/>
                </a:cubicBezTo>
                <a:cubicBezTo>
                  <a:pt x="20868" y="2118"/>
                  <a:pt x="20868" y="2118"/>
                  <a:pt x="20868" y="2118"/>
                </a:cubicBezTo>
                <a:cubicBezTo>
                  <a:pt x="21234" y="2118"/>
                  <a:pt x="21600" y="2541"/>
                  <a:pt x="21600" y="2965"/>
                </a:cubicBezTo>
                <a:lnTo>
                  <a:pt x="21600" y="11012"/>
                </a:lnTo>
                <a:close/>
                <a:moveTo>
                  <a:pt x="6590" y="21600"/>
                </a:moveTo>
                <a:cubicBezTo>
                  <a:pt x="5858" y="21600"/>
                  <a:pt x="4759" y="20753"/>
                  <a:pt x="4759" y="19482"/>
                </a:cubicBezTo>
                <a:cubicBezTo>
                  <a:pt x="4759" y="18635"/>
                  <a:pt x="5858" y="17788"/>
                  <a:pt x="6590" y="17788"/>
                </a:cubicBezTo>
                <a:cubicBezTo>
                  <a:pt x="7688" y="17788"/>
                  <a:pt x="8420" y="18635"/>
                  <a:pt x="8420" y="19482"/>
                </a:cubicBezTo>
                <a:cubicBezTo>
                  <a:pt x="8420" y="20753"/>
                  <a:pt x="7688" y="21600"/>
                  <a:pt x="6590" y="21600"/>
                </a:cubicBezTo>
                <a:close/>
                <a:moveTo>
                  <a:pt x="18305" y="21600"/>
                </a:moveTo>
                <a:cubicBezTo>
                  <a:pt x="17207" y="21600"/>
                  <a:pt x="16475" y="20753"/>
                  <a:pt x="16475" y="19482"/>
                </a:cubicBezTo>
                <a:cubicBezTo>
                  <a:pt x="16475" y="18635"/>
                  <a:pt x="17207" y="17788"/>
                  <a:pt x="18305" y="17788"/>
                </a:cubicBezTo>
                <a:cubicBezTo>
                  <a:pt x="19403" y="17788"/>
                  <a:pt x="20136" y="18635"/>
                  <a:pt x="20136" y="19482"/>
                </a:cubicBezTo>
                <a:cubicBezTo>
                  <a:pt x="20136" y="20753"/>
                  <a:pt x="19403" y="21600"/>
                  <a:pt x="18305" y="21600"/>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01" name="Google Shape;701;p95"/>
          <p:cNvSpPr/>
          <p:nvPr/>
        </p:nvSpPr>
        <p:spPr>
          <a:xfrm>
            <a:off x="2104124" y="4693444"/>
            <a:ext cx="189962" cy="151439"/>
          </a:xfrm>
          <a:custGeom>
            <a:rect b="b" l="l" r="r" t="t"/>
            <a:pathLst>
              <a:path extrusionOk="0" h="21600" w="21600">
                <a:moveTo>
                  <a:pt x="19238" y="5082"/>
                </a:moveTo>
                <a:cubicBezTo>
                  <a:pt x="19238" y="5506"/>
                  <a:pt x="19238" y="5929"/>
                  <a:pt x="19238" y="5929"/>
                </a:cubicBezTo>
                <a:cubicBezTo>
                  <a:pt x="19238" y="13129"/>
                  <a:pt x="14850" y="21600"/>
                  <a:pt x="6750" y="21600"/>
                </a:cubicBezTo>
                <a:cubicBezTo>
                  <a:pt x="4387" y="21600"/>
                  <a:pt x="2025" y="20753"/>
                  <a:pt x="0" y="19059"/>
                </a:cubicBezTo>
                <a:cubicBezTo>
                  <a:pt x="337" y="19059"/>
                  <a:pt x="675" y="19059"/>
                  <a:pt x="1012" y="19059"/>
                </a:cubicBezTo>
                <a:cubicBezTo>
                  <a:pt x="3037" y="19059"/>
                  <a:pt x="5062" y="18212"/>
                  <a:pt x="6412" y="16941"/>
                </a:cubicBezTo>
                <a:cubicBezTo>
                  <a:pt x="4725" y="16941"/>
                  <a:pt x="3037" y="15247"/>
                  <a:pt x="2362" y="13129"/>
                </a:cubicBezTo>
                <a:cubicBezTo>
                  <a:pt x="2700" y="13129"/>
                  <a:pt x="3037" y="13129"/>
                  <a:pt x="3375" y="13129"/>
                </a:cubicBezTo>
                <a:cubicBezTo>
                  <a:pt x="3712" y="13129"/>
                  <a:pt x="4050" y="13129"/>
                  <a:pt x="4387" y="13129"/>
                </a:cubicBezTo>
                <a:cubicBezTo>
                  <a:pt x="2362" y="12282"/>
                  <a:pt x="1012" y="10165"/>
                  <a:pt x="1012" y="7624"/>
                </a:cubicBezTo>
                <a:cubicBezTo>
                  <a:pt x="1012" y="7624"/>
                  <a:pt x="1012" y="7624"/>
                  <a:pt x="1012" y="7624"/>
                </a:cubicBezTo>
                <a:cubicBezTo>
                  <a:pt x="1687" y="8047"/>
                  <a:pt x="2362" y="8047"/>
                  <a:pt x="3037" y="8047"/>
                </a:cubicBezTo>
                <a:cubicBezTo>
                  <a:pt x="1687" y="7200"/>
                  <a:pt x="1012" y="5506"/>
                  <a:pt x="1012" y="3812"/>
                </a:cubicBezTo>
                <a:cubicBezTo>
                  <a:pt x="1012" y="2541"/>
                  <a:pt x="1350" y="1694"/>
                  <a:pt x="1687" y="847"/>
                </a:cubicBezTo>
                <a:cubicBezTo>
                  <a:pt x="3712" y="4235"/>
                  <a:pt x="7087" y="6353"/>
                  <a:pt x="10462" y="6776"/>
                </a:cubicBezTo>
                <a:cubicBezTo>
                  <a:pt x="10462" y="6353"/>
                  <a:pt x="10462" y="5929"/>
                  <a:pt x="10462" y="5506"/>
                </a:cubicBezTo>
                <a:cubicBezTo>
                  <a:pt x="10462" y="2118"/>
                  <a:pt x="12488" y="0"/>
                  <a:pt x="14850" y="0"/>
                </a:cubicBezTo>
                <a:cubicBezTo>
                  <a:pt x="16200" y="0"/>
                  <a:pt x="17213" y="424"/>
                  <a:pt x="18225" y="1694"/>
                </a:cubicBezTo>
                <a:cubicBezTo>
                  <a:pt x="18900" y="1271"/>
                  <a:pt x="19913" y="847"/>
                  <a:pt x="20925" y="424"/>
                </a:cubicBezTo>
                <a:cubicBezTo>
                  <a:pt x="20588" y="1694"/>
                  <a:pt x="19913" y="2541"/>
                  <a:pt x="18900" y="3388"/>
                </a:cubicBezTo>
                <a:cubicBezTo>
                  <a:pt x="19913" y="2965"/>
                  <a:pt x="20588" y="2965"/>
                  <a:pt x="21600" y="2541"/>
                </a:cubicBezTo>
                <a:cubicBezTo>
                  <a:pt x="20925" y="3388"/>
                  <a:pt x="20250" y="4659"/>
                  <a:pt x="19238" y="5082"/>
                </a:cubicBezTo>
                <a:close/>
              </a:path>
            </a:pathLst>
          </a:custGeom>
          <a:solidFill>
            <a:srgbClr val="A1A1A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02" name="Google Shape;702;p95"/>
          <p:cNvGrpSpPr/>
          <p:nvPr/>
        </p:nvGrpSpPr>
        <p:grpSpPr>
          <a:xfrm>
            <a:off x="325868" y="279366"/>
            <a:ext cx="206784" cy="219099"/>
            <a:chOff x="869095" y="744975"/>
            <a:chExt cx="551497" cy="584263"/>
          </a:xfrm>
        </p:grpSpPr>
        <p:sp>
          <p:nvSpPr>
            <p:cNvPr id="703" name="Google Shape;703;p95"/>
            <p:cNvSpPr/>
            <p:nvPr/>
          </p:nvSpPr>
          <p:spPr>
            <a:xfrm>
              <a:off x="922683" y="872055"/>
              <a:ext cx="444627" cy="457183"/>
            </a:xfrm>
            <a:custGeom>
              <a:rect b="b" l="l" r="r" t="t"/>
              <a:pathLst>
                <a:path extrusionOk="0" h="2987" w="2904">
                  <a:moveTo>
                    <a:pt x="510" y="1651"/>
                  </a:moveTo>
                  <a:lnTo>
                    <a:pt x="510" y="2274"/>
                  </a:lnTo>
                  <a:lnTo>
                    <a:pt x="1180" y="2274"/>
                  </a:lnTo>
                  <a:lnTo>
                    <a:pt x="1180" y="1651"/>
                  </a:lnTo>
                  <a:lnTo>
                    <a:pt x="510" y="1651"/>
                  </a:lnTo>
                  <a:close/>
                  <a:moveTo>
                    <a:pt x="1453" y="0"/>
                  </a:moveTo>
                  <a:lnTo>
                    <a:pt x="2904" y="1445"/>
                  </a:lnTo>
                  <a:lnTo>
                    <a:pt x="2904" y="2919"/>
                  </a:lnTo>
                  <a:lnTo>
                    <a:pt x="2900" y="2940"/>
                  </a:lnTo>
                  <a:lnTo>
                    <a:pt x="2891" y="2958"/>
                  </a:lnTo>
                  <a:lnTo>
                    <a:pt x="2876" y="2974"/>
                  </a:lnTo>
                  <a:lnTo>
                    <a:pt x="2857" y="2983"/>
                  </a:lnTo>
                  <a:lnTo>
                    <a:pt x="2836" y="2987"/>
                  </a:lnTo>
                  <a:lnTo>
                    <a:pt x="2394" y="2987"/>
                  </a:lnTo>
                  <a:lnTo>
                    <a:pt x="2394" y="1651"/>
                  </a:lnTo>
                  <a:lnTo>
                    <a:pt x="1651" y="1651"/>
                  </a:lnTo>
                  <a:lnTo>
                    <a:pt x="1651" y="2987"/>
                  </a:lnTo>
                  <a:lnTo>
                    <a:pt x="67" y="2987"/>
                  </a:lnTo>
                  <a:lnTo>
                    <a:pt x="45" y="2983"/>
                  </a:lnTo>
                  <a:lnTo>
                    <a:pt x="28" y="2974"/>
                  </a:lnTo>
                  <a:lnTo>
                    <a:pt x="13" y="2958"/>
                  </a:lnTo>
                  <a:lnTo>
                    <a:pt x="4" y="2940"/>
                  </a:lnTo>
                  <a:lnTo>
                    <a:pt x="0" y="2919"/>
                  </a:lnTo>
                  <a:lnTo>
                    <a:pt x="0" y="1445"/>
                  </a:lnTo>
                  <a:lnTo>
                    <a:pt x="1453"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sp>
          <p:nvSpPr>
            <p:cNvPr id="704" name="Google Shape;704;p95"/>
            <p:cNvSpPr/>
            <p:nvPr/>
          </p:nvSpPr>
          <p:spPr>
            <a:xfrm>
              <a:off x="869095" y="744975"/>
              <a:ext cx="551497" cy="317241"/>
            </a:xfrm>
            <a:custGeom>
              <a:rect b="b" l="l" r="r" t="t"/>
              <a:pathLst>
                <a:path extrusionOk="0" h="2073" w="3603">
                  <a:moveTo>
                    <a:pt x="1802" y="0"/>
                  </a:moveTo>
                  <a:lnTo>
                    <a:pt x="3548" y="1745"/>
                  </a:lnTo>
                  <a:lnTo>
                    <a:pt x="3569" y="1772"/>
                  </a:lnTo>
                  <a:lnTo>
                    <a:pt x="3586" y="1801"/>
                  </a:lnTo>
                  <a:lnTo>
                    <a:pt x="3598" y="1832"/>
                  </a:lnTo>
                  <a:lnTo>
                    <a:pt x="3603" y="1864"/>
                  </a:lnTo>
                  <a:lnTo>
                    <a:pt x="3603" y="1898"/>
                  </a:lnTo>
                  <a:lnTo>
                    <a:pt x="3598" y="1930"/>
                  </a:lnTo>
                  <a:lnTo>
                    <a:pt x="3586" y="1961"/>
                  </a:lnTo>
                  <a:lnTo>
                    <a:pt x="3569" y="1989"/>
                  </a:lnTo>
                  <a:lnTo>
                    <a:pt x="3548" y="2017"/>
                  </a:lnTo>
                  <a:lnTo>
                    <a:pt x="3521" y="2038"/>
                  </a:lnTo>
                  <a:lnTo>
                    <a:pt x="3492" y="2055"/>
                  </a:lnTo>
                  <a:lnTo>
                    <a:pt x="3461" y="2067"/>
                  </a:lnTo>
                  <a:lnTo>
                    <a:pt x="3429" y="2072"/>
                  </a:lnTo>
                  <a:lnTo>
                    <a:pt x="3395" y="2072"/>
                  </a:lnTo>
                  <a:lnTo>
                    <a:pt x="3363" y="2067"/>
                  </a:lnTo>
                  <a:lnTo>
                    <a:pt x="3332" y="2055"/>
                  </a:lnTo>
                  <a:lnTo>
                    <a:pt x="3303" y="2038"/>
                  </a:lnTo>
                  <a:lnTo>
                    <a:pt x="3276" y="2017"/>
                  </a:lnTo>
                  <a:lnTo>
                    <a:pt x="1802" y="543"/>
                  </a:lnTo>
                  <a:lnTo>
                    <a:pt x="328" y="2017"/>
                  </a:lnTo>
                  <a:lnTo>
                    <a:pt x="304" y="2037"/>
                  </a:lnTo>
                  <a:lnTo>
                    <a:pt x="277" y="2053"/>
                  </a:lnTo>
                  <a:lnTo>
                    <a:pt x="250" y="2063"/>
                  </a:lnTo>
                  <a:lnTo>
                    <a:pt x="220" y="2070"/>
                  </a:lnTo>
                  <a:lnTo>
                    <a:pt x="192" y="2073"/>
                  </a:lnTo>
                  <a:lnTo>
                    <a:pt x="162" y="2070"/>
                  </a:lnTo>
                  <a:lnTo>
                    <a:pt x="133" y="2063"/>
                  </a:lnTo>
                  <a:lnTo>
                    <a:pt x="106" y="2053"/>
                  </a:lnTo>
                  <a:lnTo>
                    <a:pt x="80" y="2037"/>
                  </a:lnTo>
                  <a:lnTo>
                    <a:pt x="56" y="2017"/>
                  </a:lnTo>
                  <a:lnTo>
                    <a:pt x="33" y="1989"/>
                  </a:lnTo>
                  <a:lnTo>
                    <a:pt x="17" y="1961"/>
                  </a:lnTo>
                  <a:lnTo>
                    <a:pt x="6" y="1930"/>
                  </a:lnTo>
                  <a:lnTo>
                    <a:pt x="0" y="1898"/>
                  </a:lnTo>
                  <a:lnTo>
                    <a:pt x="0" y="1864"/>
                  </a:lnTo>
                  <a:lnTo>
                    <a:pt x="6" y="1832"/>
                  </a:lnTo>
                  <a:lnTo>
                    <a:pt x="17" y="1801"/>
                  </a:lnTo>
                  <a:lnTo>
                    <a:pt x="33" y="1772"/>
                  </a:lnTo>
                  <a:lnTo>
                    <a:pt x="56" y="1745"/>
                  </a:lnTo>
                  <a:lnTo>
                    <a:pt x="672" y="1130"/>
                  </a:lnTo>
                  <a:lnTo>
                    <a:pt x="672" y="461"/>
                  </a:lnTo>
                  <a:lnTo>
                    <a:pt x="674" y="430"/>
                  </a:lnTo>
                  <a:lnTo>
                    <a:pt x="684" y="402"/>
                  </a:lnTo>
                  <a:lnTo>
                    <a:pt x="698" y="375"/>
                  </a:lnTo>
                  <a:lnTo>
                    <a:pt x="716" y="353"/>
                  </a:lnTo>
                  <a:lnTo>
                    <a:pt x="740" y="335"/>
                  </a:lnTo>
                  <a:lnTo>
                    <a:pt x="765" y="321"/>
                  </a:lnTo>
                  <a:lnTo>
                    <a:pt x="794" y="311"/>
                  </a:lnTo>
                  <a:lnTo>
                    <a:pt x="825" y="309"/>
                  </a:lnTo>
                  <a:lnTo>
                    <a:pt x="856" y="311"/>
                  </a:lnTo>
                  <a:lnTo>
                    <a:pt x="885" y="321"/>
                  </a:lnTo>
                  <a:lnTo>
                    <a:pt x="911" y="335"/>
                  </a:lnTo>
                  <a:lnTo>
                    <a:pt x="934" y="353"/>
                  </a:lnTo>
                  <a:lnTo>
                    <a:pt x="952" y="375"/>
                  </a:lnTo>
                  <a:lnTo>
                    <a:pt x="966" y="402"/>
                  </a:lnTo>
                  <a:lnTo>
                    <a:pt x="975" y="430"/>
                  </a:lnTo>
                  <a:lnTo>
                    <a:pt x="978" y="461"/>
                  </a:lnTo>
                  <a:lnTo>
                    <a:pt x="978" y="824"/>
                  </a:lnTo>
                  <a:lnTo>
                    <a:pt x="1802" y="0"/>
                  </a:lnTo>
                  <a:close/>
                </a:path>
              </a:pathLst>
            </a:custGeom>
            <a:solidFill>
              <a:schemeClr val="accent3"/>
            </a:solidFill>
            <a:ln>
              <a:noFill/>
            </a:ln>
          </p:spPr>
          <p:txBody>
            <a:bodyPr anchorCtr="0" anchor="t" bIns="17125" lIns="34275" spcFirstLastPara="1" rIns="34275" wrap="square" tIns="17125">
              <a:noAutofit/>
            </a:bodyPr>
            <a:lstStyle/>
            <a:p>
              <a:pPr indent="0" lvl="0" marL="0" marR="0" rtl="0" algn="l">
                <a:spcBef>
                  <a:spcPts val="0"/>
                </a:spcBef>
                <a:spcAft>
                  <a:spcPts val="0"/>
                </a:spcAft>
                <a:buNone/>
              </a:pPr>
              <a:r>
                <a:t/>
              </a:r>
              <a:endParaRPr sz="7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05" name="Google Shape;705;p95"/>
          <p:cNvSpPr txBox="1"/>
          <p:nvPr/>
        </p:nvSpPr>
        <p:spPr>
          <a:xfrm>
            <a:off x="636671" y="331951"/>
            <a:ext cx="1268211"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000">
                <a:solidFill>
                  <a:srgbClr val="AEABAB"/>
                </a:solidFill>
                <a:latin typeface="Raleway"/>
                <a:ea typeface="Raleway"/>
                <a:cs typeface="Raleway"/>
                <a:sym typeface="Raleway"/>
              </a:rPr>
              <a:t>Our Featured Works</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06" name="Google Shape;706;p95"/>
          <p:cNvGrpSpPr/>
          <p:nvPr/>
        </p:nvGrpSpPr>
        <p:grpSpPr>
          <a:xfrm>
            <a:off x="792990" y="3031481"/>
            <a:ext cx="1142917" cy="387314"/>
            <a:chOff x="15644616" y="2266846"/>
            <a:chExt cx="3048176" cy="1032837"/>
          </a:xfrm>
        </p:grpSpPr>
        <p:sp>
          <p:nvSpPr>
            <p:cNvPr id="707" name="Google Shape;707;p95"/>
            <p:cNvSpPr/>
            <p:nvPr/>
          </p:nvSpPr>
          <p:spPr>
            <a:xfrm>
              <a:off x="15768220" y="2384906"/>
              <a:ext cx="2924571" cy="91477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08" name="Google Shape;708;p95"/>
            <p:cNvSpPr/>
            <p:nvPr/>
          </p:nvSpPr>
          <p:spPr>
            <a:xfrm>
              <a:off x="15644616" y="2266846"/>
              <a:ext cx="2924571" cy="914777"/>
            </a:xfrm>
            <a:prstGeom prst="rect">
              <a:avLst/>
            </a:prstGeom>
            <a:noFill/>
            <a:ln cap="flat" cmpd="sng" w="12700">
              <a:solidFill>
                <a:schemeClr val="dk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09" name="Google Shape;709;p95"/>
            <p:cNvSpPr txBox="1"/>
            <p:nvPr/>
          </p:nvSpPr>
          <p:spPr>
            <a:xfrm>
              <a:off x="16345648" y="2596073"/>
              <a:ext cx="1769715" cy="4924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lt1"/>
                  </a:solidFill>
                  <a:latin typeface="Raleway"/>
                  <a:ea typeface="Raleway"/>
                  <a:cs typeface="Raleway"/>
                  <a:sym typeface="Raleway"/>
                </a:rPr>
                <a:t>Show 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0" name="Google Shape;710;p95"/>
          <p:cNvSpPr txBox="1"/>
          <p:nvPr/>
        </p:nvSpPr>
        <p:spPr>
          <a:xfrm>
            <a:off x="792989" y="1472844"/>
            <a:ext cx="2023436" cy="79637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700">
                <a:solidFill>
                  <a:schemeClr val="accent3"/>
                </a:solidFill>
                <a:latin typeface="Raleway"/>
                <a:ea typeface="Raleway"/>
                <a:cs typeface="Raleway"/>
                <a:sym typeface="Raleway"/>
              </a:rPr>
              <a:t>PART</a:t>
            </a:r>
            <a:r>
              <a:rPr b="1" lang="zh-CN" sz="2700">
                <a:solidFill>
                  <a:schemeClr val="dk1"/>
                </a:solidFill>
                <a:latin typeface="Raleway"/>
                <a:ea typeface="Raleway"/>
                <a:cs typeface="Raleway"/>
                <a:sym typeface="Raleway"/>
              </a:rPr>
              <a:t> </a:t>
            </a:r>
            <a:r>
              <a:rPr b="1" lang="zh-CN" sz="5200">
                <a:solidFill>
                  <a:schemeClr val="dk1"/>
                </a:solidFill>
                <a:latin typeface="Raleway"/>
                <a:ea typeface="Raleway"/>
                <a:cs typeface="Raleway"/>
                <a:sym typeface="Raleway"/>
              </a:rPr>
              <a:t>03</a:t>
            </a:r>
            <a:endParaRPr b="1" sz="5200">
              <a:solidFill>
                <a:schemeClr val="accent3"/>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1" name="Google Shape;711;p95"/>
          <p:cNvSpPr txBox="1"/>
          <p:nvPr/>
        </p:nvSpPr>
        <p:spPr>
          <a:xfrm flipH="1">
            <a:off x="792989" y="2413046"/>
            <a:ext cx="3823631" cy="40395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1000">
                <a:solidFill>
                  <a:schemeClr val="accent2"/>
                </a:solidFill>
                <a:latin typeface="Raleway"/>
                <a:ea typeface="Raleway"/>
                <a:cs typeface="Raleway"/>
                <a:sym typeface="Raleway"/>
              </a:rPr>
              <a:t>Lorem ipsum dolor sit amet, consectetur adipiscingo Lorem ipsum dolor sit amet, consectetur adipiscingo </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2" name="Google Shape;712;p95"/>
          <p:cNvGrpSpPr/>
          <p:nvPr/>
        </p:nvGrpSpPr>
        <p:grpSpPr>
          <a:xfrm>
            <a:off x="5242938" y="234376"/>
            <a:ext cx="327866" cy="327909"/>
            <a:chOff x="22749164" y="685800"/>
            <a:chExt cx="874424" cy="874424"/>
          </a:xfrm>
        </p:grpSpPr>
        <p:sp>
          <p:nvSpPr>
            <p:cNvPr id="713" name="Google Shape;713;p95"/>
            <p:cNvSpPr/>
            <p:nvPr/>
          </p:nvSpPr>
          <p:spPr>
            <a:xfrm>
              <a:off x="22749164" y="685800"/>
              <a:ext cx="874424" cy="874424"/>
            </a:xfrm>
            <a:prstGeom prst="ellipse">
              <a:avLst/>
            </a:prstGeom>
            <a:solidFill>
              <a:schemeClr val="lt1"/>
            </a:solidFill>
            <a:ln>
              <a:noFill/>
            </a:ln>
            <a:effectLst>
              <a:outerShdw blurRad="635000" rotWithShape="0" algn="tl" dir="2700000" dist="254000">
                <a:srgbClr val="000000">
                  <a:alpha val="14901"/>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14" name="Google Shape;714;p95"/>
            <p:cNvSpPr/>
            <p:nvPr/>
          </p:nvSpPr>
          <p:spPr>
            <a:xfrm>
              <a:off x="23022716" y="987481"/>
              <a:ext cx="327322" cy="271063"/>
            </a:xfrm>
            <a:custGeom>
              <a:rect b="b" l="l" r="r" t="t"/>
              <a:pathLst>
                <a:path extrusionOk="0" h="21600" w="21600">
                  <a:moveTo>
                    <a:pt x="21600" y="3527"/>
                  </a:moveTo>
                  <a:cubicBezTo>
                    <a:pt x="21600" y="3967"/>
                    <a:pt x="21234" y="4408"/>
                    <a:pt x="20502" y="4408"/>
                  </a:cubicBezTo>
                  <a:cubicBezTo>
                    <a:pt x="1098" y="4408"/>
                    <a:pt x="1098" y="4408"/>
                    <a:pt x="1098" y="4408"/>
                  </a:cubicBezTo>
                  <a:cubicBezTo>
                    <a:pt x="732" y="4408"/>
                    <a:pt x="0" y="3967"/>
                    <a:pt x="0" y="3527"/>
                  </a:cubicBezTo>
                  <a:cubicBezTo>
                    <a:pt x="0" y="1322"/>
                    <a:pt x="0" y="1322"/>
                    <a:pt x="0" y="1322"/>
                  </a:cubicBezTo>
                  <a:cubicBezTo>
                    <a:pt x="0" y="882"/>
                    <a:pt x="732" y="0"/>
                    <a:pt x="1098" y="0"/>
                  </a:cubicBezTo>
                  <a:cubicBezTo>
                    <a:pt x="20502" y="0"/>
                    <a:pt x="20502" y="0"/>
                    <a:pt x="20502" y="0"/>
                  </a:cubicBezTo>
                  <a:cubicBezTo>
                    <a:pt x="21234" y="0"/>
                    <a:pt x="21600" y="882"/>
                    <a:pt x="21600" y="1322"/>
                  </a:cubicBezTo>
                  <a:lnTo>
                    <a:pt x="21600" y="3527"/>
                  </a:lnTo>
                  <a:close/>
                  <a:moveTo>
                    <a:pt x="21600" y="11902"/>
                  </a:moveTo>
                  <a:cubicBezTo>
                    <a:pt x="21600" y="12343"/>
                    <a:pt x="21234" y="13224"/>
                    <a:pt x="20502" y="13224"/>
                  </a:cubicBezTo>
                  <a:cubicBezTo>
                    <a:pt x="1098" y="13224"/>
                    <a:pt x="1098" y="13224"/>
                    <a:pt x="1098" y="13224"/>
                  </a:cubicBezTo>
                  <a:cubicBezTo>
                    <a:pt x="732" y="13224"/>
                    <a:pt x="0" y="12343"/>
                    <a:pt x="0" y="11902"/>
                  </a:cubicBezTo>
                  <a:cubicBezTo>
                    <a:pt x="0" y="9698"/>
                    <a:pt x="0" y="9698"/>
                    <a:pt x="0" y="9698"/>
                  </a:cubicBezTo>
                  <a:cubicBezTo>
                    <a:pt x="0" y="9257"/>
                    <a:pt x="732" y="8816"/>
                    <a:pt x="1098" y="8816"/>
                  </a:cubicBezTo>
                  <a:cubicBezTo>
                    <a:pt x="20502" y="8816"/>
                    <a:pt x="20502" y="8816"/>
                    <a:pt x="20502" y="8816"/>
                  </a:cubicBezTo>
                  <a:cubicBezTo>
                    <a:pt x="21234" y="8816"/>
                    <a:pt x="21600" y="9257"/>
                    <a:pt x="21600" y="9698"/>
                  </a:cubicBezTo>
                  <a:lnTo>
                    <a:pt x="21600" y="11902"/>
                  </a:lnTo>
                  <a:close/>
                  <a:moveTo>
                    <a:pt x="21600" y="20718"/>
                  </a:moveTo>
                  <a:cubicBezTo>
                    <a:pt x="21600" y="21159"/>
                    <a:pt x="21234" y="21600"/>
                    <a:pt x="20502" y="21600"/>
                  </a:cubicBezTo>
                  <a:cubicBezTo>
                    <a:pt x="1098" y="21600"/>
                    <a:pt x="1098" y="21600"/>
                    <a:pt x="1098" y="21600"/>
                  </a:cubicBezTo>
                  <a:cubicBezTo>
                    <a:pt x="732" y="21600"/>
                    <a:pt x="0" y="21159"/>
                    <a:pt x="0" y="20718"/>
                  </a:cubicBezTo>
                  <a:cubicBezTo>
                    <a:pt x="0" y="18514"/>
                    <a:pt x="0" y="18514"/>
                    <a:pt x="0" y="18514"/>
                  </a:cubicBezTo>
                  <a:cubicBezTo>
                    <a:pt x="0" y="17633"/>
                    <a:pt x="732" y="17192"/>
                    <a:pt x="1098" y="17192"/>
                  </a:cubicBezTo>
                  <a:cubicBezTo>
                    <a:pt x="20502" y="17192"/>
                    <a:pt x="20502" y="17192"/>
                    <a:pt x="20502" y="17192"/>
                  </a:cubicBezTo>
                  <a:cubicBezTo>
                    <a:pt x="21234" y="17192"/>
                    <a:pt x="21600" y="17633"/>
                    <a:pt x="21600" y="18514"/>
                  </a:cubicBezTo>
                  <a:lnTo>
                    <a:pt x="21600" y="20718"/>
                  </a:lnTo>
                  <a:close/>
                </a:path>
              </a:pathLst>
            </a:custGeom>
            <a:solidFill>
              <a:schemeClr val="accent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5" name="Google Shape;715;p95"/>
          <p:cNvSpPr/>
          <p:nvPr/>
        </p:nvSpPr>
        <p:spPr>
          <a:xfrm>
            <a:off x="5228080" y="2816677"/>
            <a:ext cx="355780" cy="31024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13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6" name="Google Shape;716;p95"/>
          <p:cNvSpPr txBox="1"/>
          <p:nvPr/>
        </p:nvSpPr>
        <p:spPr>
          <a:xfrm>
            <a:off x="5317015" y="1596336"/>
            <a:ext cx="179713"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7" name="Google Shape;717;p95"/>
          <p:cNvSpPr txBox="1"/>
          <p:nvPr/>
        </p:nvSpPr>
        <p:spPr>
          <a:xfrm>
            <a:off x="5308901" y="2232130"/>
            <a:ext cx="195942"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8" name="Google Shape;718;p95"/>
          <p:cNvSpPr txBox="1"/>
          <p:nvPr/>
        </p:nvSpPr>
        <p:spPr>
          <a:xfrm>
            <a:off x="5307699" y="2867924"/>
            <a:ext cx="198346"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dk1"/>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19" name="Google Shape;719;p95"/>
          <p:cNvSpPr txBox="1"/>
          <p:nvPr/>
        </p:nvSpPr>
        <p:spPr>
          <a:xfrm>
            <a:off x="5032719" y="4501874"/>
            <a:ext cx="746502" cy="38087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500">
                <a:solidFill>
                  <a:schemeClr val="accent3"/>
                </a:solidFill>
                <a:latin typeface="Raleway"/>
                <a:ea typeface="Raleway"/>
                <a:cs typeface="Raleway"/>
                <a:sym typeface="Raleway"/>
              </a:rPr>
              <a:t>03</a:t>
            </a:r>
            <a:r>
              <a:rPr lang="zh-CN" sz="2200">
                <a:solidFill>
                  <a:schemeClr val="accent3"/>
                </a:solidFill>
                <a:latin typeface="Raleway"/>
                <a:ea typeface="Raleway"/>
                <a:cs typeface="Raleway"/>
                <a:sym typeface="Raleway"/>
              </a:rPr>
              <a:t>/</a:t>
            </a:r>
            <a:r>
              <a:rPr lang="zh-CN" sz="1300">
                <a:solidFill>
                  <a:schemeClr val="accent3"/>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0" name="Google Shape;720;p95"/>
          <p:cNvSpPr txBox="1"/>
          <p:nvPr/>
        </p:nvSpPr>
        <p:spPr>
          <a:xfrm>
            <a:off x="5306497" y="3503717"/>
            <a:ext cx="200149" cy="2077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300">
                <a:solidFill>
                  <a:schemeClr val="accent3"/>
                </a:solidFill>
                <a:latin typeface="Raleway"/>
                <a:ea typeface="Raleway"/>
                <a:cs typeface="Raleway"/>
                <a:sym typeface="Raleway"/>
              </a:rPr>
              <a:t>04</a:t>
            </a:r>
            <a:endParaRPr sz="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5" name="Google Shape;725;p96"/>
          <p:cNvSpPr/>
          <p:nvPr/>
        </p:nvSpPr>
        <p:spPr>
          <a:xfrm>
            <a:off x="4089329" y="0"/>
            <a:ext cx="5054671" cy="5143501"/>
          </a:xfrm>
          <a:prstGeom prst="rect">
            <a:avLst/>
          </a:prstGeom>
          <a:solidFill>
            <a:schemeClr val="lt1">
              <a:alpha val="7098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pic>
        <p:nvPic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6" name="Google Shape;726;p96"/>
          <p:cNvPicPr preferRelativeResize="0"/>
          <p:nvPr/>
        </p:nvPicPr>
        <p:blipFill rotWithShape="1">
          <a:blip r:embed="rId3">
            <a:alphaModFix/>
          </a:blip>
          <a:srcRect b="9923" l="7350" r="-20670" t="26343"/>
          <a:stretch/>
        </p:blipFill>
        <p:spPr>
          <a:xfrm flipH="1">
            <a:off x="0" y="0"/>
            <a:ext cx="9144000" cy="5143500"/>
          </a:xfrm>
          <a:prstGeom prst="rect">
            <a:avLst/>
          </a:prstGeom>
          <a:noFill/>
          <a:ln>
            <a:noFill/>
          </a:ln>
        </p:spPr>
      </p:pic>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7" name="Google Shape;727;p96"/>
          <p:cNvSpPr txBox="1"/>
          <p:nvPr/>
        </p:nvSpPr>
        <p:spPr>
          <a:xfrm>
            <a:off x="614283" y="871538"/>
            <a:ext cx="3017629" cy="69249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SED UT </a:t>
            </a:r>
            <a:r>
              <a:rPr b="1" lang="zh-CN" sz="2200">
                <a:solidFill>
                  <a:schemeClr val="accent2"/>
                </a:solidFill>
                <a:latin typeface="Raleway"/>
                <a:ea typeface="Raleway"/>
                <a:cs typeface="Raleway"/>
                <a:sym typeface="Raleway"/>
              </a:rPr>
              <a:t>PERSPICIATIS </a:t>
            </a:r>
            <a:r>
              <a:rPr b="1" lang="zh-CN" sz="2200">
                <a:solidFill>
                  <a:schemeClr val="dk1"/>
                </a:solidFill>
                <a:latin typeface="Raleway"/>
                <a:ea typeface="Raleway"/>
                <a:cs typeface="Raleway"/>
                <a:sym typeface="Raleway"/>
              </a:rPr>
              <a:t>UNDE THIS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8" name="Google Shape;728;p96"/>
          <p:cNvSpPr txBox="1"/>
          <p:nvPr/>
        </p:nvSpPr>
        <p:spPr>
          <a:xfrm flipH="1">
            <a:off x="2141849" y="1782240"/>
            <a:ext cx="75852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Retina Display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29" name="Google Shape;729;p96"/>
          <p:cNvSpPr txBox="1"/>
          <p:nvPr/>
        </p:nvSpPr>
        <p:spPr>
          <a:xfrm flipH="1">
            <a:off x="2141849" y="1994068"/>
            <a:ext cx="89135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0" name="Google Shape;730;p96"/>
          <p:cNvSpPr txBox="1"/>
          <p:nvPr/>
        </p:nvSpPr>
        <p:spPr>
          <a:xfrm flipH="1">
            <a:off x="2141849" y="2179509"/>
            <a:ext cx="74650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dk2"/>
                </a:solidFill>
                <a:latin typeface="Raleway"/>
                <a:ea typeface="Raleway"/>
                <a:cs typeface="Raleway"/>
                <a:sym typeface="Raleway"/>
              </a:rPr>
              <a:t>Video Tutorial</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1" name="Google Shape;731;p96"/>
          <p:cNvCxnSpPr/>
          <p:nvPr/>
        </p:nvCxnSpPr>
        <p:spPr>
          <a:xfrm rot="10800000">
            <a:off x="1998777" y="1771650"/>
            <a:ext cx="0" cy="530562"/>
          </a:xfrm>
          <a:prstGeom prst="straightConnector1">
            <a:avLst/>
          </a:prstGeom>
          <a:noFill/>
          <a:ln cap="flat" cmpd="sng" w="63500">
            <a:solidFill>
              <a:schemeClr val="accent3"/>
            </a:solidFill>
            <a:prstDash val="solid"/>
            <a:miter lim="800000"/>
            <a:headEnd len="sm" w="sm" type="none"/>
            <a:tailEnd len="sm" w="sm" type="none"/>
          </a:ln>
        </p:spPr>
      </p:cxn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2" name="Google Shape;732;p96"/>
          <p:cNvSpPr txBox="1"/>
          <p:nvPr/>
        </p:nvSpPr>
        <p:spPr>
          <a:xfrm flipH="1">
            <a:off x="614282" y="1829181"/>
            <a:ext cx="1262200" cy="4154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rgbClr val="8E8E8E"/>
                </a:solidFill>
                <a:latin typeface="Raleway"/>
                <a:ea typeface="Raleway"/>
                <a:cs typeface="Raleway"/>
                <a:sym typeface="Raleway"/>
              </a:rPr>
              <a:t>$59,320</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3" name="Google Shape;733;p96"/>
          <p:cNvSpPr/>
          <p:nvPr/>
        </p:nvSpPr>
        <p:spPr>
          <a:xfrm>
            <a:off x="631636" y="250982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4" name="Google Shape;734;p96"/>
          <p:cNvSpPr txBox="1"/>
          <p:nvPr/>
        </p:nvSpPr>
        <p:spPr>
          <a:xfrm>
            <a:off x="1207590" y="2552878"/>
            <a:ext cx="2323651"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Creative Responsive Architecture Template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5" name="Google Shape;735;p96"/>
          <p:cNvSpPr/>
          <p:nvPr/>
        </p:nvSpPr>
        <p:spPr>
          <a:xfrm>
            <a:off x="631636" y="2937843"/>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6" name="Google Shape;736;p96"/>
          <p:cNvSpPr/>
          <p:nvPr/>
        </p:nvSpPr>
        <p:spPr>
          <a:xfrm>
            <a:off x="631636" y="3365859"/>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7" name="Google Shape;737;p96"/>
          <p:cNvSpPr txBox="1"/>
          <p:nvPr/>
        </p:nvSpPr>
        <p:spPr>
          <a:xfrm>
            <a:off x="1207590" y="2978723"/>
            <a:ext cx="1286844"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Modern Brown Wooden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8" name="Google Shape;738;p96"/>
          <p:cNvSpPr txBox="1"/>
          <p:nvPr/>
        </p:nvSpPr>
        <p:spPr>
          <a:xfrm>
            <a:off x="1207590" y="3402358"/>
            <a:ext cx="1521252"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3"/>
                </a:solidFill>
                <a:latin typeface="Raleway"/>
                <a:ea typeface="Raleway"/>
                <a:cs typeface="Raleway"/>
                <a:sym typeface="Raleway"/>
              </a:rPr>
              <a:t>Affordable Modern Products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39" name="Google Shape;739;p96"/>
          <p:cNvSpPr/>
          <p:nvPr/>
        </p:nvSpPr>
        <p:spPr>
          <a:xfrm>
            <a:off x="674493" y="3844644"/>
            <a:ext cx="996423" cy="407194"/>
          </a:xfrm>
          <a:prstGeom prst="rect">
            <a:avLst/>
          </a:prstGeom>
          <a:solidFill>
            <a:schemeClr val="dk1"/>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0" name="Google Shape;740;p96"/>
          <p:cNvSpPr/>
          <p:nvPr/>
        </p:nvSpPr>
        <p:spPr>
          <a:xfrm>
            <a:off x="631636" y="3801782"/>
            <a:ext cx="996423" cy="407194"/>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1" name="Google Shape;741;p96"/>
          <p:cNvSpPr txBox="1"/>
          <p:nvPr/>
        </p:nvSpPr>
        <p:spPr>
          <a:xfrm>
            <a:off x="788151" y="3913046"/>
            <a:ext cx="683392" cy="184666"/>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1"/>
                </a:solidFill>
                <a:latin typeface="Raleway"/>
                <a:ea typeface="Raleway"/>
                <a:cs typeface="Raleway"/>
                <a:sym typeface="Raleway"/>
              </a:rPr>
              <a:t>See More</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6" name="Google Shape;746;p97"/>
          <p:cNvSpPr txBox="1"/>
          <p:nvPr/>
        </p:nvSpPr>
        <p:spPr>
          <a:xfrm flipH="1">
            <a:off x="5271401" y="871538"/>
            <a:ext cx="3017629" cy="692497"/>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zh-CN" sz="2200">
                <a:solidFill>
                  <a:schemeClr val="lt1"/>
                </a:solidFill>
                <a:latin typeface="Raleway"/>
                <a:ea typeface="Raleway"/>
                <a:cs typeface="Raleway"/>
                <a:sym typeface="Raleway"/>
              </a:rPr>
              <a:t>SED UT PERSPICIATIS UNDE THIS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7" name="Google Shape;747;p97"/>
          <p:cNvSpPr txBox="1"/>
          <p:nvPr/>
        </p:nvSpPr>
        <p:spPr>
          <a:xfrm>
            <a:off x="6002942" y="1782240"/>
            <a:ext cx="75852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Retina Display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8" name="Google Shape;748;p97"/>
          <p:cNvSpPr txBox="1"/>
          <p:nvPr/>
        </p:nvSpPr>
        <p:spPr>
          <a:xfrm>
            <a:off x="5870110" y="1994068"/>
            <a:ext cx="89135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49" name="Google Shape;749;p97"/>
          <p:cNvSpPr txBox="1"/>
          <p:nvPr/>
        </p:nvSpPr>
        <p:spPr>
          <a:xfrm>
            <a:off x="6014963" y="2179509"/>
            <a:ext cx="74650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Video Tutorial</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0" name="Google Shape;750;p97"/>
          <p:cNvCxnSpPr/>
          <p:nvPr/>
        </p:nvCxnSpPr>
        <p:spPr>
          <a:xfrm rot="10800000">
            <a:off x="6904537" y="1771650"/>
            <a:ext cx="0" cy="530562"/>
          </a:xfrm>
          <a:prstGeom prst="straightConnector1">
            <a:avLst/>
          </a:prstGeom>
          <a:noFill/>
          <a:ln cap="flat" cmpd="sng" w="63500">
            <a:solidFill>
              <a:schemeClr val="accent3"/>
            </a:solidFill>
            <a:prstDash val="solid"/>
            <a:miter lim="800000"/>
            <a:headEnd len="sm" w="sm" type="none"/>
            <a:tailEnd len="sm" w="sm" type="none"/>
          </a:ln>
        </p:spPr>
      </p:cxn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1" name="Google Shape;751;p97"/>
          <p:cNvSpPr txBox="1"/>
          <p:nvPr/>
        </p:nvSpPr>
        <p:spPr>
          <a:xfrm>
            <a:off x="7026831" y="1829181"/>
            <a:ext cx="1262200" cy="4154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2700">
                <a:solidFill>
                  <a:schemeClr val="lt1"/>
                </a:solidFill>
                <a:latin typeface="Raleway"/>
                <a:ea typeface="Raleway"/>
                <a:cs typeface="Raleway"/>
                <a:sym typeface="Raleway"/>
              </a:rPr>
              <a:t>$59,320</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2" name="Google Shape;752;p97"/>
          <p:cNvSpPr/>
          <p:nvPr/>
        </p:nvSpPr>
        <p:spPr>
          <a:xfrm flipH="1">
            <a:off x="7970168" y="250982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3" name="Google Shape;753;p97"/>
          <p:cNvSpPr txBox="1"/>
          <p:nvPr/>
        </p:nvSpPr>
        <p:spPr>
          <a:xfrm flipH="1">
            <a:off x="5372073" y="2552878"/>
            <a:ext cx="2323651"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Creative Responsive Architecture Template</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4" name="Google Shape;754;p97"/>
          <p:cNvSpPr/>
          <p:nvPr/>
        </p:nvSpPr>
        <p:spPr>
          <a:xfrm flipH="1">
            <a:off x="7970168" y="2937843"/>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5" name="Google Shape;755;p97"/>
          <p:cNvSpPr/>
          <p:nvPr/>
        </p:nvSpPr>
        <p:spPr>
          <a:xfrm flipH="1">
            <a:off x="7970168" y="3365859"/>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6" name="Google Shape;756;p97"/>
          <p:cNvSpPr txBox="1"/>
          <p:nvPr/>
        </p:nvSpPr>
        <p:spPr>
          <a:xfrm flipH="1">
            <a:off x="6408880" y="2978723"/>
            <a:ext cx="1286844"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Modern Brown Wooden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7" name="Google Shape;757;p97"/>
          <p:cNvSpPr txBox="1"/>
          <p:nvPr/>
        </p:nvSpPr>
        <p:spPr>
          <a:xfrm flipH="1">
            <a:off x="6174471" y="3402358"/>
            <a:ext cx="1521252" cy="1385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zh-CN" sz="900">
                <a:solidFill>
                  <a:schemeClr val="lt1"/>
                </a:solidFill>
                <a:latin typeface="Raleway"/>
                <a:ea typeface="Raleway"/>
                <a:cs typeface="Raleway"/>
                <a:sym typeface="Raleway"/>
              </a:rPr>
              <a:t>Affordable Modern Products</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8" name="Google Shape;758;p97"/>
          <p:cNvSpPr/>
          <p:nvPr/>
        </p:nvSpPr>
        <p:spPr>
          <a:xfrm flipH="1">
            <a:off x="7232398" y="3844644"/>
            <a:ext cx="996423" cy="407194"/>
          </a:xfrm>
          <a:prstGeom prst="rect">
            <a:avLst/>
          </a:prstGeom>
          <a:no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59" name="Google Shape;759;p97"/>
          <p:cNvSpPr/>
          <p:nvPr/>
        </p:nvSpPr>
        <p:spPr>
          <a:xfrm flipH="1">
            <a:off x="7275254" y="3801782"/>
            <a:ext cx="996423" cy="407194"/>
          </a:xfrm>
          <a:prstGeom prst="rect">
            <a:avLst/>
          </a:prstGeom>
          <a:solidFill>
            <a:schemeClr val="lt1"/>
          </a:solid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60" name="Google Shape;760;p97"/>
          <p:cNvSpPr txBox="1"/>
          <p:nvPr/>
        </p:nvSpPr>
        <p:spPr>
          <a:xfrm flipH="1">
            <a:off x="7431770" y="3913046"/>
            <a:ext cx="683392" cy="1846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1200">
                <a:solidFill>
                  <a:schemeClr val="accent4"/>
                </a:solidFill>
                <a:latin typeface="Raleway"/>
                <a:ea typeface="Raleway"/>
                <a:cs typeface="Raleway"/>
                <a:sym typeface="Raleway"/>
              </a:rPr>
              <a:t>See More</a:t>
            </a:r>
            <a:endParaRPr sz="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65" name="Google Shape;765;p98"/>
          <p:cNvPicPr preferRelativeResize="0"/>
          <p:nvPr/>
        </p:nvPicPr>
        <p:blipFill rotWithShape="1">
          <a:blip r:embed="rId3">
            <a:alphaModFix/>
          </a:blip>
          <a:srcRect b="7857" l="0" r="-23274" t="22812"/>
          <a:stretch/>
        </p:blipFill>
        <p:spPr>
          <a:xfrm>
            <a:off x="-21025" y="459111"/>
            <a:ext cx="6650546" cy="3740932"/>
          </a:xfrm>
          <a:prstGeom prst="rect">
            <a:avLst/>
          </a:prstGeom>
          <a:noFill/>
          <a:ln>
            <a:noFill/>
          </a:ln>
        </p:spPr>
      </p:pic>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66" name="Google Shape;766;p98"/>
          <p:cNvGrpSpPr/>
          <p:nvPr/>
        </p:nvGrpSpPr>
        <p:grpSpPr>
          <a:xfrm>
            <a:off x="8398612" y="4660793"/>
            <a:ext cx="411519" cy="169135"/>
            <a:chOff x="3510502" y="7539605"/>
            <a:chExt cx="1097528" cy="451026"/>
          </a:xfrm>
        </p:grpSpPr>
        <p:sp>
          <p:nvSpPr>
            <p:cNvPr id="767" name="Google Shape;767;p98"/>
            <p:cNvSpPr/>
            <p:nvPr/>
          </p:nvSpPr>
          <p:spPr>
            <a:xfrm>
              <a:off x="4159009" y="7541610"/>
              <a:ext cx="449021" cy="449021"/>
            </a:xfrm>
            <a:prstGeom prst="ellipse">
              <a:avLst/>
            </a:prstGeom>
            <a:no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68" name="Google Shape;768;p98"/>
            <p:cNvSpPr/>
            <p:nvPr/>
          </p:nvSpPr>
          <p:spPr>
            <a:xfrm>
              <a:off x="4310040" y="7652164"/>
              <a:ext cx="146959" cy="227913"/>
            </a:xfrm>
            <a:custGeom>
              <a:rect b="b" l="l" r="r" t="t"/>
              <a:pathLst>
                <a:path extrusionOk="0" h="21414" w="21308">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rgbClr val="7C7C7C"/>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98"/>
            <p:cNvSpPr/>
            <p:nvPr/>
          </p:nvSpPr>
          <p:spPr>
            <a:xfrm flipH="1">
              <a:off x="3510502" y="7539605"/>
              <a:ext cx="449021" cy="449021"/>
            </a:xfrm>
            <a:prstGeom prst="ellipse">
              <a:avLst/>
            </a:prstGeom>
            <a:no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70" name="Google Shape;770;p98"/>
            <p:cNvSpPr/>
            <p:nvPr/>
          </p:nvSpPr>
          <p:spPr>
            <a:xfrm flipH="1">
              <a:off x="3661533" y="7650159"/>
              <a:ext cx="146959" cy="227913"/>
            </a:xfrm>
            <a:custGeom>
              <a:rect b="b" l="l" r="r" t="t"/>
              <a:pathLst>
                <a:path extrusionOk="0" h="21414" w="21308">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rgbClr val="7C7C7C"/>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1" name="Google Shape;771;p98"/>
          <p:cNvSpPr/>
          <p:nvPr/>
        </p:nvSpPr>
        <p:spPr>
          <a:xfrm>
            <a:off x="5243422" y="3657529"/>
            <a:ext cx="663979" cy="664065"/>
          </a:xfrm>
          <a:prstGeom prst="ellipse">
            <a:avLst/>
          </a:prstGeom>
          <a:solidFill>
            <a:schemeClr val="accent6">
              <a:alpha val="2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2" name="Google Shape;772;p98"/>
          <p:cNvSpPr/>
          <p:nvPr/>
        </p:nvSpPr>
        <p:spPr>
          <a:xfrm>
            <a:off x="5313181" y="3727297"/>
            <a:ext cx="524461" cy="524530"/>
          </a:xfrm>
          <a:prstGeom prst="ellipse">
            <a:avLst/>
          </a:prstGeom>
          <a:solidFill>
            <a:schemeClr val="accent6">
              <a:alpha val="4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3" name="Google Shape;773;p98"/>
          <p:cNvSpPr/>
          <p:nvPr/>
        </p:nvSpPr>
        <p:spPr>
          <a:xfrm>
            <a:off x="5364956" y="3779079"/>
            <a:ext cx="420910" cy="420964"/>
          </a:xfrm>
          <a:prstGeom prst="ellipse">
            <a:avLst/>
          </a:prstGeom>
          <a:solidFill>
            <a:schemeClr val="accent6"/>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4" name="Google Shape;774;p98"/>
          <p:cNvSpPr/>
          <p:nvPr/>
        </p:nvSpPr>
        <p:spPr>
          <a:xfrm>
            <a:off x="5476882" y="3896834"/>
            <a:ext cx="197058" cy="185456"/>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5" name="Google Shape;775;p98"/>
          <p:cNvSpPr txBox="1"/>
          <p:nvPr/>
        </p:nvSpPr>
        <p:spPr>
          <a:xfrm flipH="1">
            <a:off x="6124972" y="3895032"/>
            <a:ext cx="2295611" cy="4328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7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6" name="Google Shape;776;p98"/>
          <p:cNvSpPr txBox="1"/>
          <p:nvPr/>
        </p:nvSpPr>
        <p:spPr>
          <a:xfrm>
            <a:off x="6124972" y="3651282"/>
            <a:ext cx="1246573" cy="184666"/>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zh-CN" sz="1200">
                <a:solidFill>
                  <a:schemeClr val="dk2"/>
                </a:solidFill>
                <a:latin typeface="Raleway"/>
                <a:ea typeface="Raleway"/>
                <a:cs typeface="Raleway"/>
                <a:sym typeface="Raleway"/>
              </a:rPr>
              <a:t>Industrial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7" name="Google Shape;777;p98"/>
          <p:cNvSpPr/>
          <p:nvPr/>
        </p:nvSpPr>
        <p:spPr>
          <a:xfrm>
            <a:off x="5507636" y="2802043"/>
            <a:ext cx="663979" cy="664065"/>
          </a:xfrm>
          <a:prstGeom prst="ellipse">
            <a:avLst/>
          </a:prstGeom>
          <a:solidFill>
            <a:srgbClr val="6D83A0">
              <a:alpha val="200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8" name="Google Shape;778;p98"/>
          <p:cNvSpPr/>
          <p:nvPr/>
        </p:nvSpPr>
        <p:spPr>
          <a:xfrm>
            <a:off x="5577395" y="2871811"/>
            <a:ext cx="524461" cy="524530"/>
          </a:xfrm>
          <a:prstGeom prst="ellipse">
            <a:avLst/>
          </a:prstGeom>
          <a:solidFill>
            <a:srgbClr val="6D83A0">
              <a:alpha val="400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79" name="Google Shape;779;p98"/>
          <p:cNvSpPr/>
          <p:nvPr/>
        </p:nvSpPr>
        <p:spPr>
          <a:xfrm>
            <a:off x="5629170" y="2923593"/>
            <a:ext cx="420910" cy="420964"/>
          </a:xfrm>
          <a:prstGeom prst="ellipse">
            <a:avLst/>
          </a:prstGeom>
          <a:solidFill>
            <a:srgbClr val="6D83A0"/>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0" name="Google Shape;780;p98"/>
          <p:cNvSpPr/>
          <p:nvPr/>
        </p:nvSpPr>
        <p:spPr>
          <a:xfrm>
            <a:off x="5757377" y="3056998"/>
            <a:ext cx="164497" cy="154156"/>
          </a:xfrm>
          <a:custGeom>
            <a:rect b="b" l="l" r="r" t="t"/>
            <a:pathLst>
              <a:path extrusionOk="0" h="21600" w="2160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1" name="Google Shape;781;p98"/>
          <p:cNvSpPr txBox="1"/>
          <p:nvPr/>
        </p:nvSpPr>
        <p:spPr>
          <a:xfrm flipH="1">
            <a:off x="6372244" y="3039546"/>
            <a:ext cx="2295611" cy="4328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7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2" name="Google Shape;782;p98"/>
          <p:cNvSpPr txBox="1"/>
          <p:nvPr/>
        </p:nvSpPr>
        <p:spPr>
          <a:xfrm>
            <a:off x="6372244" y="2795796"/>
            <a:ext cx="1041616" cy="1846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200">
                <a:solidFill>
                  <a:schemeClr val="dk2"/>
                </a:solidFill>
                <a:latin typeface="Raleway"/>
                <a:ea typeface="Raleway"/>
                <a:cs typeface="Raleway"/>
                <a:sym typeface="Raleway"/>
              </a:rPr>
              <a:t>Video Tutorial</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3" name="Google Shape;783;p98"/>
          <p:cNvSpPr/>
          <p:nvPr/>
        </p:nvSpPr>
        <p:spPr>
          <a:xfrm>
            <a:off x="5243422" y="1946557"/>
            <a:ext cx="663979" cy="664065"/>
          </a:xfrm>
          <a:prstGeom prst="ellipse">
            <a:avLst/>
          </a:prstGeom>
          <a:solidFill>
            <a:schemeClr val="accent2">
              <a:alpha val="2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4" name="Google Shape;784;p98"/>
          <p:cNvSpPr/>
          <p:nvPr/>
        </p:nvSpPr>
        <p:spPr>
          <a:xfrm>
            <a:off x="5313181" y="2016325"/>
            <a:ext cx="524461" cy="524530"/>
          </a:xfrm>
          <a:prstGeom prst="ellipse">
            <a:avLst/>
          </a:prstGeom>
          <a:solidFill>
            <a:schemeClr val="accent2">
              <a:alpha val="400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5" name="Google Shape;785;p98"/>
          <p:cNvSpPr/>
          <p:nvPr/>
        </p:nvSpPr>
        <p:spPr>
          <a:xfrm>
            <a:off x="5364956" y="2068107"/>
            <a:ext cx="420910" cy="420964"/>
          </a:xfrm>
          <a:prstGeom prst="ellipse">
            <a:avLst/>
          </a:prstGeom>
          <a:solidFill>
            <a:schemeClr val="accen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6" name="Google Shape;786;p98"/>
          <p:cNvSpPr/>
          <p:nvPr/>
        </p:nvSpPr>
        <p:spPr>
          <a:xfrm flipH="1">
            <a:off x="5480210" y="2190501"/>
            <a:ext cx="190402" cy="176177"/>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7" name="Google Shape;787;p98"/>
          <p:cNvSpPr txBox="1"/>
          <p:nvPr/>
        </p:nvSpPr>
        <p:spPr>
          <a:xfrm flipH="1">
            <a:off x="6112570" y="2184060"/>
            <a:ext cx="2295611" cy="4328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700">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8" name="Google Shape;788;p98"/>
          <p:cNvSpPr txBox="1"/>
          <p:nvPr/>
        </p:nvSpPr>
        <p:spPr>
          <a:xfrm>
            <a:off x="6112570" y="1940310"/>
            <a:ext cx="1054839" cy="18466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200">
                <a:solidFill>
                  <a:schemeClr val="dk2"/>
                </a:solidFill>
                <a:latin typeface="Raleway"/>
                <a:ea typeface="Raleway"/>
                <a:cs typeface="Raleway"/>
                <a:sym typeface="Raleway"/>
              </a:rPr>
              <a:t>Retina Display</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89" name="Google Shape;789;p98"/>
          <p:cNvGrpSpPr/>
          <p:nvPr/>
        </p:nvGrpSpPr>
        <p:grpSpPr>
          <a:xfrm>
            <a:off x="2120073" y="4287568"/>
            <a:ext cx="411519" cy="169135"/>
            <a:chOff x="3510502" y="7539605"/>
            <a:chExt cx="1097528" cy="451026"/>
          </a:xfrm>
        </p:grpSpPr>
        <p:sp>
          <p:nvSpPr>
            <p:cNvPr id="790" name="Google Shape;790;p98"/>
            <p:cNvSpPr/>
            <p:nvPr/>
          </p:nvSpPr>
          <p:spPr>
            <a:xfrm>
              <a:off x="4159009" y="7541610"/>
              <a:ext cx="449021" cy="449021"/>
            </a:xfrm>
            <a:prstGeom prst="ellipse">
              <a:avLst/>
            </a:prstGeom>
            <a:no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91" name="Google Shape;791;p98"/>
            <p:cNvSpPr/>
            <p:nvPr/>
          </p:nvSpPr>
          <p:spPr>
            <a:xfrm>
              <a:off x="4310040" y="7652164"/>
              <a:ext cx="146959" cy="227913"/>
            </a:xfrm>
            <a:custGeom>
              <a:rect b="b" l="l" r="r" t="t"/>
              <a:pathLst>
                <a:path extrusionOk="0" h="21414" w="21308">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rgbClr val="7C7C7C"/>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98"/>
            <p:cNvSpPr/>
            <p:nvPr/>
          </p:nvSpPr>
          <p:spPr>
            <a:xfrm flipH="1">
              <a:off x="3510502" y="7539605"/>
              <a:ext cx="449021" cy="449021"/>
            </a:xfrm>
            <a:prstGeom prst="ellipse">
              <a:avLst/>
            </a:prstGeom>
            <a:noFill/>
            <a:ln cap="flat" cmpd="sng" w="12700">
              <a:solidFill>
                <a:srgbClr val="7C7C7C"/>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793" name="Google Shape;793;p98"/>
            <p:cNvSpPr/>
            <p:nvPr/>
          </p:nvSpPr>
          <p:spPr>
            <a:xfrm flipH="1">
              <a:off x="3661533" y="7650159"/>
              <a:ext cx="146959" cy="227913"/>
            </a:xfrm>
            <a:custGeom>
              <a:rect b="b" l="l" r="r" t="t"/>
              <a:pathLst>
                <a:path extrusionOk="0" h="21414" w="21308">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rgbClr val="7C7C7C"/>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94" name="Google Shape;794;p98"/>
          <p:cNvSpPr txBox="1"/>
          <p:nvPr/>
        </p:nvSpPr>
        <p:spPr>
          <a:xfrm>
            <a:off x="5134455" y="578594"/>
            <a:ext cx="3478297" cy="69249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Modern And Unique For </a:t>
            </a:r>
            <a:r>
              <a:rPr b="1" lang="zh-CN" sz="2200">
                <a:solidFill>
                  <a:schemeClr val="accent3"/>
                </a:solidFill>
                <a:latin typeface="Raleway"/>
                <a:ea typeface="Raleway"/>
                <a:cs typeface="Raleway"/>
                <a:sym typeface="Raleway"/>
              </a:rPr>
              <a:t>Better Living</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95" name="Google Shape;795;p98"/>
          <p:cNvSpPr/>
          <p:nvPr/>
        </p:nvSpPr>
        <p:spPr>
          <a:xfrm>
            <a:off x="5160035" y="1354757"/>
            <a:ext cx="301510" cy="224604"/>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796" name="Google Shape;796;p98"/>
          <p:cNvSpPr txBox="1"/>
          <p:nvPr/>
        </p:nvSpPr>
        <p:spPr>
          <a:xfrm>
            <a:off x="5735990" y="1397809"/>
            <a:ext cx="2323651" cy="138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zh-CN" sz="900">
                <a:solidFill>
                  <a:schemeClr val="accent4"/>
                </a:solidFill>
                <a:latin typeface="Raleway"/>
                <a:ea typeface="Raleway"/>
                <a:cs typeface="Raleway"/>
                <a:sym typeface="Raleway"/>
              </a:rPr>
              <a:t>Creative Responsive Architecture Template</a:t>
            </a:r>
            <a:endParaRPr sz="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1" name="Google Shape;801;p99"/>
          <p:cNvPicPr preferRelativeResize="0"/>
          <p:nvPr/>
        </p:nvPicPr>
        <p:blipFill rotWithShape="1">
          <a:blip r:embed="rId3">
            <a:alphaModFix/>
          </a:blip>
          <a:srcRect b="-776" l="-65846" r="13139" t="14886"/>
          <a:stretch/>
        </p:blipFill>
        <p:spPr>
          <a:xfrm flipH="1">
            <a:off x="-520128" y="0"/>
            <a:ext cx="9144000" cy="5143500"/>
          </a:xfrm>
          <a:prstGeom prst="rect">
            <a:avLst/>
          </a:prstGeom>
          <a:noFill/>
          <a:ln>
            <a:noFill/>
          </a:ln>
        </p:spPr>
      </p:pic>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2" name="Google Shape;802;p99"/>
          <p:cNvSpPr/>
          <p:nvPr/>
        </p:nvSpPr>
        <p:spPr>
          <a:xfrm rot="10800000">
            <a:off x="5228489" y="1290244"/>
            <a:ext cx="2600022" cy="952874"/>
          </a:xfrm>
          <a:custGeom>
            <a:rect b="b" l="l" r="r" t="t"/>
            <a:pathLst>
              <a:path extrusionOk="0" h="1668997" w="4554637">
                <a:moveTo>
                  <a:pt x="337772" y="0"/>
                </a:moveTo>
                <a:lnTo>
                  <a:pt x="3596292" y="0"/>
                </a:lnTo>
                <a:cubicBezTo>
                  <a:pt x="3736201" y="0"/>
                  <a:pt x="3856244" y="85065"/>
                  <a:pt x="3907520" y="206296"/>
                </a:cubicBezTo>
                <a:lnTo>
                  <a:pt x="3932416" y="329609"/>
                </a:lnTo>
                <a:lnTo>
                  <a:pt x="4554637" y="318715"/>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3" name="Google Shape;803;p99"/>
          <p:cNvSpPr/>
          <p:nvPr/>
        </p:nvSpPr>
        <p:spPr>
          <a:xfrm flipH="1">
            <a:off x="5732511" y="1423069"/>
            <a:ext cx="679068" cy="679157"/>
          </a:xfrm>
          <a:prstGeom prst="ellipse">
            <a:avLst/>
          </a:prstGeom>
          <a:solidFill>
            <a:schemeClr val="lt1"/>
          </a:solidFill>
          <a:ln>
            <a:noFill/>
          </a:ln>
          <a:effectLst>
            <a:outerShdw blurRad="292100" rotWithShape="0" algn="tr" dir="8100000" dist="1651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4" name="Google Shape;804;p99"/>
          <p:cNvSpPr/>
          <p:nvPr/>
        </p:nvSpPr>
        <p:spPr>
          <a:xfrm flipH="1">
            <a:off x="5922410" y="1624192"/>
            <a:ext cx="299269" cy="276911"/>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5" name="Google Shape;805;p99"/>
          <p:cNvSpPr txBox="1"/>
          <p:nvPr/>
        </p:nvSpPr>
        <p:spPr>
          <a:xfrm flipH="1">
            <a:off x="6549483" y="1491419"/>
            <a:ext cx="687599"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000">
                <a:solidFill>
                  <a:schemeClr val="accent1"/>
                </a:solidFill>
                <a:latin typeface="Raleway"/>
                <a:ea typeface="Raleway"/>
                <a:cs typeface="Raleway"/>
                <a:sym typeface="Raleway"/>
              </a:rPr>
              <a:t> ANALYSIS</a:t>
            </a:r>
            <a:endParaRPr b="1" sz="1000">
              <a:solidFill>
                <a:schemeClr val="accent1"/>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6" name="Google Shape;806;p99"/>
          <p:cNvSpPr txBox="1"/>
          <p:nvPr/>
        </p:nvSpPr>
        <p:spPr>
          <a:xfrm>
            <a:off x="6549483" y="1687626"/>
            <a:ext cx="1244256" cy="3462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accent1"/>
                </a:solidFill>
                <a:latin typeface="Raleway"/>
                <a:ea typeface="Raleway"/>
                <a:cs typeface="Raleway"/>
                <a:sym typeface="Raleway"/>
              </a:rPr>
              <a:t>Lorem ipolor sit amet, contur adipiscingo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7" name="Google Shape;807;p99"/>
          <p:cNvSpPr/>
          <p:nvPr/>
        </p:nvSpPr>
        <p:spPr>
          <a:xfrm rot="10800000">
            <a:off x="5452206" y="2511165"/>
            <a:ext cx="2685737" cy="952874"/>
          </a:xfrm>
          <a:custGeom>
            <a:rect b="b" l="l" r="r" t="t"/>
            <a:pathLst>
              <a:path extrusionOk="0" h="1668997" w="4704788">
                <a:moveTo>
                  <a:pt x="337772" y="0"/>
                </a:moveTo>
                <a:lnTo>
                  <a:pt x="3596292" y="0"/>
                </a:lnTo>
                <a:cubicBezTo>
                  <a:pt x="3736201" y="0"/>
                  <a:pt x="3856244" y="85065"/>
                  <a:pt x="3907520" y="206296"/>
                </a:cubicBezTo>
                <a:lnTo>
                  <a:pt x="3932416" y="329609"/>
                </a:lnTo>
                <a:lnTo>
                  <a:pt x="4704788" y="719117"/>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chemeClr val="accent3"/>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8" name="Google Shape;808;p99"/>
          <p:cNvSpPr/>
          <p:nvPr/>
        </p:nvSpPr>
        <p:spPr>
          <a:xfrm flipH="1">
            <a:off x="6041942" y="2643990"/>
            <a:ext cx="679068" cy="679157"/>
          </a:xfrm>
          <a:prstGeom prst="ellipse">
            <a:avLst/>
          </a:prstGeom>
          <a:solidFill>
            <a:schemeClr val="lt1"/>
          </a:solidFill>
          <a:ln>
            <a:noFill/>
          </a:ln>
          <a:effectLst>
            <a:outerShdw blurRad="292100" rotWithShape="0" algn="tr" dir="8100000" dist="1651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09" name="Google Shape;809;p99"/>
          <p:cNvSpPr txBox="1"/>
          <p:nvPr/>
        </p:nvSpPr>
        <p:spPr>
          <a:xfrm flipH="1">
            <a:off x="6858914" y="2712340"/>
            <a:ext cx="687599"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000">
                <a:solidFill>
                  <a:schemeClr val="lt1"/>
                </a:solidFill>
                <a:latin typeface="Raleway"/>
                <a:ea typeface="Raleway"/>
                <a:cs typeface="Raleway"/>
                <a:sym typeface="Raleway"/>
              </a:rPr>
              <a:t> ANALYSIS</a:t>
            </a:r>
            <a:endParaRPr b="1" sz="1000">
              <a:solidFill>
                <a:schemeClr val="lt1"/>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0" name="Google Shape;810;p99"/>
          <p:cNvSpPr txBox="1"/>
          <p:nvPr/>
        </p:nvSpPr>
        <p:spPr>
          <a:xfrm>
            <a:off x="6858914" y="2908548"/>
            <a:ext cx="1244256" cy="3305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ipolor sit amet, contur adipiscingo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1" name="Google Shape;811;p99"/>
          <p:cNvSpPr/>
          <p:nvPr/>
        </p:nvSpPr>
        <p:spPr>
          <a:xfrm rot="10800000">
            <a:off x="5543388" y="3732086"/>
            <a:ext cx="2900021" cy="952874"/>
          </a:xfrm>
          <a:custGeom>
            <a:rect b="b" l="l" r="r" t="t"/>
            <a:pathLst>
              <a:path extrusionOk="0" h="1668997" w="5080165">
                <a:moveTo>
                  <a:pt x="337772" y="0"/>
                </a:moveTo>
                <a:lnTo>
                  <a:pt x="3596292" y="0"/>
                </a:lnTo>
                <a:cubicBezTo>
                  <a:pt x="3736201" y="0"/>
                  <a:pt x="3856244" y="85065"/>
                  <a:pt x="3907520" y="206296"/>
                </a:cubicBezTo>
                <a:lnTo>
                  <a:pt x="3932416" y="329609"/>
                </a:lnTo>
                <a:lnTo>
                  <a:pt x="5080165" y="1219620"/>
                </a:lnTo>
                <a:lnTo>
                  <a:pt x="3934064" y="767328"/>
                </a:lnTo>
                <a:lnTo>
                  <a:pt x="3934064" y="1331225"/>
                </a:lnTo>
                <a:cubicBezTo>
                  <a:pt x="3934064" y="1517771"/>
                  <a:pt x="3782838" y="1668997"/>
                  <a:pt x="3596292" y="1668997"/>
                </a:cubicBezTo>
                <a:lnTo>
                  <a:pt x="337772" y="1668997"/>
                </a:lnTo>
                <a:cubicBezTo>
                  <a:pt x="151226" y="1668997"/>
                  <a:pt x="0" y="1517771"/>
                  <a:pt x="0" y="1331225"/>
                </a:cubicBezTo>
                <a:lnTo>
                  <a:pt x="0" y="337772"/>
                </a:lnTo>
                <a:cubicBezTo>
                  <a:pt x="0" y="151226"/>
                  <a:pt x="151226" y="0"/>
                  <a:pt x="337772" y="0"/>
                </a:cubicBezTo>
                <a:close/>
              </a:path>
            </a:pathLst>
          </a:custGeom>
          <a:solidFill>
            <a:srgbClr val="6D83A0"/>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2" name="Google Shape;812;p99"/>
          <p:cNvSpPr/>
          <p:nvPr/>
        </p:nvSpPr>
        <p:spPr>
          <a:xfrm flipH="1">
            <a:off x="6347407" y="3864911"/>
            <a:ext cx="679068" cy="679157"/>
          </a:xfrm>
          <a:prstGeom prst="ellipse">
            <a:avLst/>
          </a:prstGeom>
          <a:solidFill>
            <a:schemeClr val="lt1"/>
          </a:solidFill>
          <a:ln>
            <a:noFill/>
          </a:ln>
          <a:effectLst>
            <a:outerShdw blurRad="292100" rotWithShape="0" algn="tr" dir="8100000" dist="1651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3" name="Google Shape;813;p99"/>
          <p:cNvSpPr txBox="1"/>
          <p:nvPr/>
        </p:nvSpPr>
        <p:spPr>
          <a:xfrm flipH="1">
            <a:off x="7164379" y="3933261"/>
            <a:ext cx="687599" cy="1615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1000">
                <a:solidFill>
                  <a:schemeClr val="lt1"/>
                </a:solidFill>
                <a:latin typeface="Raleway"/>
                <a:ea typeface="Raleway"/>
                <a:cs typeface="Raleway"/>
                <a:sym typeface="Raleway"/>
              </a:rPr>
              <a:t> ANALYSIS</a:t>
            </a:r>
            <a:endParaRPr b="1" sz="1000">
              <a:solidFill>
                <a:schemeClr val="lt1"/>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4" name="Google Shape;814;p99"/>
          <p:cNvSpPr txBox="1"/>
          <p:nvPr/>
        </p:nvSpPr>
        <p:spPr>
          <a:xfrm>
            <a:off x="7164380" y="4129469"/>
            <a:ext cx="1244256" cy="33057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lang="zh-CN" sz="900">
                <a:solidFill>
                  <a:schemeClr val="lt1"/>
                </a:solidFill>
                <a:latin typeface="Raleway"/>
                <a:ea typeface="Raleway"/>
                <a:cs typeface="Raleway"/>
                <a:sym typeface="Raleway"/>
              </a:rPr>
              <a:t>Lorem ipolor sit amet, contur adipiscingo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5" name="Google Shape;815;p99"/>
          <p:cNvSpPr/>
          <p:nvPr/>
        </p:nvSpPr>
        <p:spPr>
          <a:xfrm flipH="1">
            <a:off x="6226610" y="2837822"/>
            <a:ext cx="309731" cy="291494"/>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accent6"/>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6" name="Google Shape;816;p99"/>
          <p:cNvSpPr/>
          <p:nvPr/>
        </p:nvSpPr>
        <p:spPr>
          <a:xfrm flipH="1">
            <a:off x="6549936" y="4091300"/>
            <a:ext cx="274012" cy="226380"/>
          </a:xfrm>
          <a:custGeom>
            <a:rect b="b" l="l" r="r" t="t"/>
            <a:pathLst>
              <a:path extrusionOk="0" h="21600" w="2160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3"/>
          </a:solid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7" name="Google Shape;817;p99"/>
          <p:cNvSpPr/>
          <p:nvPr/>
        </p:nvSpPr>
        <p:spPr>
          <a:xfrm rot="5400000">
            <a:off x="7316031" y="149994"/>
            <a:ext cx="176406" cy="408543"/>
          </a:xfrm>
          <a:prstGeom prst="roundRect">
            <a:avLst>
              <a:gd fmla="val 50000" name="adj"/>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8" name="Google Shape;818;p99"/>
          <p:cNvSpPr txBox="1"/>
          <p:nvPr/>
        </p:nvSpPr>
        <p:spPr>
          <a:xfrm>
            <a:off x="7305030" y="285841"/>
            <a:ext cx="1178054" cy="1154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700">
                <a:solidFill>
                  <a:schemeClr val="accent3"/>
                </a:solidFill>
                <a:latin typeface="Raleway"/>
                <a:ea typeface="Raleway"/>
                <a:cs typeface="Raleway"/>
                <a:sym typeface="Raleway"/>
              </a:rPr>
              <a:t>Create beautiful</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19" name="Google Shape;819;p99"/>
          <p:cNvSpPr/>
          <p:nvPr/>
        </p:nvSpPr>
        <p:spPr>
          <a:xfrm>
            <a:off x="8623872" y="257175"/>
            <a:ext cx="189670" cy="186945"/>
          </a:xfrm>
          <a:custGeom>
            <a:rect b="b" l="l" r="r" t="t"/>
            <a:pathLst>
              <a:path extrusionOk="0" h="21600" w="21600">
                <a:moveTo>
                  <a:pt x="19913" y="21600"/>
                </a:moveTo>
                <a:cubicBezTo>
                  <a:pt x="19238" y="21600"/>
                  <a:pt x="18900" y="21257"/>
                  <a:pt x="18563" y="20914"/>
                </a:cubicBezTo>
                <a:cubicBezTo>
                  <a:pt x="14175" y="16457"/>
                  <a:pt x="14175" y="16457"/>
                  <a:pt x="14175" y="16457"/>
                </a:cubicBezTo>
                <a:cubicBezTo>
                  <a:pt x="12825" y="17486"/>
                  <a:pt x="11138" y="18171"/>
                  <a:pt x="9112" y="18171"/>
                </a:cubicBezTo>
                <a:cubicBezTo>
                  <a:pt x="4050" y="18171"/>
                  <a:pt x="0" y="14057"/>
                  <a:pt x="0" y="8914"/>
                </a:cubicBezTo>
                <a:cubicBezTo>
                  <a:pt x="0" y="4114"/>
                  <a:pt x="4050" y="0"/>
                  <a:pt x="9112" y="0"/>
                </a:cubicBezTo>
                <a:cubicBezTo>
                  <a:pt x="14175" y="0"/>
                  <a:pt x="18225" y="4114"/>
                  <a:pt x="18225" y="8914"/>
                </a:cubicBezTo>
                <a:cubicBezTo>
                  <a:pt x="18225" y="10971"/>
                  <a:pt x="17550" y="12686"/>
                  <a:pt x="16538" y="14057"/>
                </a:cubicBezTo>
                <a:cubicBezTo>
                  <a:pt x="20925" y="18514"/>
                  <a:pt x="20925" y="18514"/>
                  <a:pt x="20925" y="18514"/>
                </a:cubicBezTo>
                <a:cubicBezTo>
                  <a:pt x="21263" y="18857"/>
                  <a:pt x="21600" y="19543"/>
                  <a:pt x="21600" y="19886"/>
                </a:cubicBezTo>
                <a:cubicBezTo>
                  <a:pt x="21600" y="20914"/>
                  <a:pt x="20588" y="21600"/>
                  <a:pt x="19913" y="21600"/>
                </a:cubicBezTo>
                <a:close/>
                <a:moveTo>
                  <a:pt x="9112" y="3086"/>
                </a:moveTo>
                <a:cubicBezTo>
                  <a:pt x="6075" y="3086"/>
                  <a:pt x="3375" y="5829"/>
                  <a:pt x="3375" y="8914"/>
                </a:cubicBezTo>
                <a:cubicBezTo>
                  <a:pt x="3375" y="12343"/>
                  <a:pt x="6075" y="14743"/>
                  <a:pt x="9112" y="14743"/>
                </a:cubicBezTo>
                <a:cubicBezTo>
                  <a:pt x="12488" y="14743"/>
                  <a:pt x="14850" y="12343"/>
                  <a:pt x="14850" y="8914"/>
                </a:cubicBezTo>
                <a:cubicBezTo>
                  <a:pt x="14850" y="5829"/>
                  <a:pt x="12488" y="3086"/>
                  <a:pt x="9112" y="3086"/>
                </a:cubicBezTo>
                <a:close/>
              </a:path>
            </a:pathLst>
          </a:custGeom>
          <a:solidFill>
            <a:schemeClr val="dk2"/>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20" name="Google Shape;820;p99"/>
          <p:cNvSpPr txBox="1"/>
          <p:nvPr/>
        </p:nvSpPr>
        <p:spPr>
          <a:xfrm>
            <a:off x="4572000" y="499502"/>
            <a:ext cx="2229286" cy="346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accent4"/>
                </a:solidFill>
                <a:latin typeface="Raleway"/>
                <a:ea typeface="Raleway"/>
                <a:cs typeface="Raleway"/>
                <a:sym typeface="Raleway"/>
              </a:rPr>
              <a:t>Featured Works</a:t>
            </a:r>
            <a:endParaRPr sz="500"/>
          </a:p>
        </p:txBody>
      </p:sp>
      <p:cxnSp>
        <p:nvCxn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21" name="Google Shape;821;p99"/>
          <p:cNvCxnSpPr/>
          <p:nvPr/>
        </p:nvCxnSpPr>
        <p:spPr>
          <a:xfrm>
            <a:off x="4567706" y="1027443"/>
            <a:ext cx="948274" cy="0"/>
          </a:xfrm>
          <a:prstGeom prst="straightConnector1">
            <a:avLst/>
          </a:prstGeom>
          <a:noFill/>
          <a:ln cap="flat" cmpd="sng" w="63500">
            <a:solidFill>
              <a:schemeClr val="lt2"/>
            </a:solidFill>
            <a:prstDash val="solid"/>
            <a:miter lim="800000"/>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26" name="Google Shape;826;p100"/>
          <p:cNvGrpSpPr/>
          <p:nvPr/>
        </p:nvGrpSpPr>
        <p:grpSpPr>
          <a:xfrm>
            <a:off x="8486969" y="271463"/>
            <a:ext cx="327866" cy="327909"/>
            <a:chOff x="22749164" y="685800"/>
            <a:chExt cx="874424" cy="874424"/>
          </a:xfrm>
        </p:grpSpPr>
        <p:sp>
          <p:nvSpPr>
            <p:cNvPr id="827" name="Google Shape;827;p100"/>
            <p:cNvSpPr/>
            <p:nvPr/>
          </p:nvSpPr>
          <p:spPr>
            <a:xfrm>
              <a:off x="22749164" y="685800"/>
              <a:ext cx="874424" cy="874424"/>
            </a:xfrm>
            <a:prstGeom prst="ellipse">
              <a:avLst/>
            </a:prstGeom>
            <a:solidFill>
              <a:schemeClr val="lt1"/>
            </a:solidFill>
            <a:ln>
              <a:noFill/>
            </a:ln>
            <a:effectLst>
              <a:outerShdw blurRad="635000" rotWithShape="0" algn="tl" dir="2700000" dist="254000">
                <a:srgbClr val="000000">
                  <a:alpha val="14901"/>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828" name="Google Shape;828;p100"/>
            <p:cNvSpPr/>
            <p:nvPr/>
          </p:nvSpPr>
          <p:spPr>
            <a:xfrm>
              <a:off x="23022716" y="987481"/>
              <a:ext cx="327322" cy="271063"/>
            </a:xfrm>
            <a:custGeom>
              <a:rect b="b" l="l" r="r" t="t"/>
              <a:pathLst>
                <a:path extrusionOk="0" h="21600" w="21600">
                  <a:moveTo>
                    <a:pt x="21600" y="3527"/>
                  </a:moveTo>
                  <a:cubicBezTo>
                    <a:pt x="21600" y="3967"/>
                    <a:pt x="21234" y="4408"/>
                    <a:pt x="20502" y="4408"/>
                  </a:cubicBezTo>
                  <a:cubicBezTo>
                    <a:pt x="1098" y="4408"/>
                    <a:pt x="1098" y="4408"/>
                    <a:pt x="1098" y="4408"/>
                  </a:cubicBezTo>
                  <a:cubicBezTo>
                    <a:pt x="732" y="4408"/>
                    <a:pt x="0" y="3967"/>
                    <a:pt x="0" y="3527"/>
                  </a:cubicBezTo>
                  <a:cubicBezTo>
                    <a:pt x="0" y="1322"/>
                    <a:pt x="0" y="1322"/>
                    <a:pt x="0" y="1322"/>
                  </a:cubicBezTo>
                  <a:cubicBezTo>
                    <a:pt x="0" y="882"/>
                    <a:pt x="732" y="0"/>
                    <a:pt x="1098" y="0"/>
                  </a:cubicBezTo>
                  <a:cubicBezTo>
                    <a:pt x="20502" y="0"/>
                    <a:pt x="20502" y="0"/>
                    <a:pt x="20502" y="0"/>
                  </a:cubicBezTo>
                  <a:cubicBezTo>
                    <a:pt x="21234" y="0"/>
                    <a:pt x="21600" y="882"/>
                    <a:pt x="21600" y="1322"/>
                  </a:cubicBezTo>
                  <a:lnTo>
                    <a:pt x="21600" y="3527"/>
                  </a:lnTo>
                  <a:close/>
                  <a:moveTo>
                    <a:pt x="21600" y="11902"/>
                  </a:moveTo>
                  <a:cubicBezTo>
                    <a:pt x="21600" y="12343"/>
                    <a:pt x="21234" y="13224"/>
                    <a:pt x="20502" y="13224"/>
                  </a:cubicBezTo>
                  <a:cubicBezTo>
                    <a:pt x="1098" y="13224"/>
                    <a:pt x="1098" y="13224"/>
                    <a:pt x="1098" y="13224"/>
                  </a:cubicBezTo>
                  <a:cubicBezTo>
                    <a:pt x="732" y="13224"/>
                    <a:pt x="0" y="12343"/>
                    <a:pt x="0" y="11902"/>
                  </a:cubicBezTo>
                  <a:cubicBezTo>
                    <a:pt x="0" y="9698"/>
                    <a:pt x="0" y="9698"/>
                    <a:pt x="0" y="9698"/>
                  </a:cubicBezTo>
                  <a:cubicBezTo>
                    <a:pt x="0" y="9257"/>
                    <a:pt x="732" y="8816"/>
                    <a:pt x="1098" y="8816"/>
                  </a:cubicBezTo>
                  <a:cubicBezTo>
                    <a:pt x="20502" y="8816"/>
                    <a:pt x="20502" y="8816"/>
                    <a:pt x="20502" y="8816"/>
                  </a:cubicBezTo>
                  <a:cubicBezTo>
                    <a:pt x="21234" y="8816"/>
                    <a:pt x="21600" y="9257"/>
                    <a:pt x="21600" y="9698"/>
                  </a:cubicBezTo>
                  <a:lnTo>
                    <a:pt x="21600" y="11902"/>
                  </a:lnTo>
                  <a:close/>
                  <a:moveTo>
                    <a:pt x="21600" y="20718"/>
                  </a:moveTo>
                  <a:cubicBezTo>
                    <a:pt x="21600" y="21159"/>
                    <a:pt x="21234" y="21600"/>
                    <a:pt x="20502" y="21600"/>
                  </a:cubicBezTo>
                  <a:cubicBezTo>
                    <a:pt x="1098" y="21600"/>
                    <a:pt x="1098" y="21600"/>
                    <a:pt x="1098" y="21600"/>
                  </a:cubicBezTo>
                  <a:cubicBezTo>
                    <a:pt x="732" y="21600"/>
                    <a:pt x="0" y="21159"/>
                    <a:pt x="0" y="20718"/>
                  </a:cubicBezTo>
                  <a:cubicBezTo>
                    <a:pt x="0" y="18514"/>
                    <a:pt x="0" y="18514"/>
                    <a:pt x="0" y="18514"/>
                  </a:cubicBezTo>
                  <a:cubicBezTo>
                    <a:pt x="0" y="17633"/>
                    <a:pt x="732" y="17192"/>
                    <a:pt x="1098" y="17192"/>
                  </a:cubicBezTo>
                  <a:cubicBezTo>
                    <a:pt x="20502" y="17192"/>
                    <a:pt x="20502" y="17192"/>
                    <a:pt x="20502" y="17192"/>
                  </a:cubicBezTo>
                  <a:cubicBezTo>
                    <a:pt x="21234" y="17192"/>
                    <a:pt x="21600" y="17633"/>
                    <a:pt x="21600" y="18514"/>
                  </a:cubicBezTo>
                  <a:lnTo>
                    <a:pt x="21600" y="20718"/>
                  </a:lnTo>
                  <a:close/>
                </a:path>
              </a:pathLst>
            </a:cu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29" name="Google Shape;829;p100"/>
          <p:cNvSpPr/>
          <p:nvPr/>
        </p:nvSpPr>
        <p:spPr>
          <a:xfrm>
            <a:off x="8477687" y="3507253"/>
            <a:ext cx="355780" cy="31024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1300"/>
              <a:buFont typeface="Calibri"/>
              <a:buNone/>
            </a:pPr>
            <a:r>
              <a:t/>
            </a:r>
            <a:endParaRPr b="0" i="0" sz="13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0" name="Google Shape;830;p100"/>
          <p:cNvSpPr txBox="1"/>
          <p:nvPr/>
        </p:nvSpPr>
        <p:spPr>
          <a:xfrm>
            <a:off x="8561045" y="1633422"/>
            <a:ext cx="179713" cy="20774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1300"/>
              <a:buFont typeface="Raleway"/>
              <a:buNone/>
            </a:pPr>
            <a:r>
              <a:rPr b="0" i="0" lang="zh-CN" sz="1300" u="none" cap="none" strike="noStrike">
                <a:solidFill>
                  <a:srgbClr val="A5A5A5"/>
                </a:solidFill>
                <a:latin typeface="Raleway"/>
                <a:ea typeface="Raleway"/>
                <a:cs typeface="Raleway"/>
                <a:sym typeface="Raleway"/>
              </a:rPr>
              <a:t>01</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1" name="Google Shape;831;p100"/>
          <p:cNvSpPr txBox="1"/>
          <p:nvPr/>
        </p:nvSpPr>
        <p:spPr>
          <a:xfrm>
            <a:off x="8552932" y="2269216"/>
            <a:ext cx="195942" cy="20774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1300"/>
              <a:buFont typeface="Raleway"/>
              <a:buNone/>
            </a:pPr>
            <a:r>
              <a:rPr b="0" i="0" lang="zh-CN" sz="1300" u="none" cap="none" strike="noStrike">
                <a:solidFill>
                  <a:srgbClr val="A5A5A5"/>
                </a:solidFill>
                <a:latin typeface="Raleway"/>
                <a:ea typeface="Raleway"/>
                <a:cs typeface="Raleway"/>
                <a:sym typeface="Raleway"/>
              </a:rPr>
              <a:t>02</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2" name="Google Shape;832;p100"/>
          <p:cNvSpPr txBox="1"/>
          <p:nvPr/>
        </p:nvSpPr>
        <p:spPr>
          <a:xfrm>
            <a:off x="8551729" y="2905010"/>
            <a:ext cx="198346" cy="20774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1300"/>
              <a:buFont typeface="Raleway"/>
              <a:buNone/>
            </a:pPr>
            <a:r>
              <a:rPr b="0" i="0" lang="zh-CN" sz="1300" u="none" cap="none" strike="noStrike">
                <a:solidFill>
                  <a:srgbClr val="A5A5A5"/>
                </a:solidFill>
                <a:latin typeface="Raleway"/>
                <a:ea typeface="Raleway"/>
                <a:cs typeface="Raleway"/>
                <a:sym typeface="Raleway"/>
              </a:rPr>
              <a:t>03</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3" name="Google Shape;833;p100"/>
          <p:cNvSpPr txBox="1"/>
          <p:nvPr/>
        </p:nvSpPr>
        <p:spPr>
          <a:xfrm>
            <a:off x="8276750" y="4538960"/>
            <a:ext cx="744698" cy="3808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2500"/>
              <a:buFont typeface="Raleway"/>
              <a:buNone/>
            </a:pPr>
            <a:r>
              <a:rPr b="1" i="0" lang="zh-CN" sz="2500" u="none" cap="none" strike="noStrike">
                <a:solidFill>
                  <a:srgbClr val="A5A5A5"/>
                </a:solidFill>
                <a:latin typeface="Raleway"/>
                <a:ea typeface="Raleway"/>
                <a:cs typeface="Raleway"/>
                <a:sym typeface="Raleway"/>
              </a:rPr>
              <a:t>04</a:t>
            </a:r>
            <a:r>
              <a:rPr b="0" i="0" lang="zh-CN" sz="2200" u="none" cap="none" strike="noStrike">
                <a:solidFill>
                  <a:srgbClr val="A5A5A5"/>
                </a:solidFill>
                <a:latin typeface="Raleway"/>
                <a:ea typeface="Raleway"/>
                <a:cs typeface="Raleway"/>
                <a:sym typeface="Raleway"/>
              </a:rPr>
              <a:t>/</a:t>
            </a:r>
            <a:r>
              <a:rPr b="0" i="0" lang="zh-CN" sz="1300" u="none" cap="none" strike="noStrike">
                <a:solidFill>
                  <a:srgbClr val="A5A5A5"/>
                </a:solidFill>
                <a:latin typeface="Raleway"/>
                <a:ea typeface="Raleway"/>
                <a:cs typeface="Raleway"/>
                <a:sym typeface="Raleway"/>
              </a:rPr>
              <a:t>04</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4" name="Google Shape;834;p100"/>
          <p:cNvSpPr txBox="1"/>
          <p:nvPr/>
        </p:nvSpPr>
        <p:spPr>
          <a:xfrm>
            <a:off x="8550527" y="3540803"/>
            <a:ext cx="200149" cy="20774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F1F1F"/>
              </a:buClr>
              <a:buSzPts val="1300"/>
              <a:buFont typeface="Raleway"/>
              <a:buNone/>
            </a:pPr>
            <a:r>
              <a:rPr b="0" i="0" lang="zh-CN" sz="1300" u="none" cap="none" strike="noStrike">
                <a:solidFill>
                  <a:srgbClr val="1F1F1F"/>
                </a:solidFill>
                <a:latin typeface="Raleway"/>
                <a:ea typeface="Raleway"/>
                <a:cs typeface="Raleway"/>
                <a:sym typeface="Raleway"/>
              </a:rPr>
              <a:t>04</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5" name="Google Shape;835;p100"/>
          <p:cNvGrpSpPr/>
          <p:nvPr/>
        </p:nvGrpSpPr>
        <p:grpSpPr>
          <a:xfrm>
            <a:off x="4572000" y="3193907"/>
            <a:ext cx="1142917" cy="387314"/>
            <a:chOff x="15644616" y="2266846"/>
            <a:chExt cx="3048176" cy="1032837"/>
          </a:xfrm>
        </p:grpSpPr>
        <p:sp>
          <p:nvSpPr>
            <p:cNvPr id="836" name="Google Shape;836;p100"/>
            <p:cNvSpPr/>
            <p:nvPr/>
          </p:nvSpPr>
          <p:spPr>
            <a:xfrm>
              <a:off x="15768220" y="2384906"/>
              <a:ext cx="2924571" cy="91477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837" name="Google Shape;837;p100"/>
            <p:cNvSpPr/>
            <p:nvPr/>
          </p:nvSpPr>
          <p:spPr>
            <a:xfrm>
              <a:off x="15644616" y="2266846"/>
              <a:ext cx="2924571" cy="914777"/>
            </a:xfrm>
            <a:prstGeom prst="rect">
              <a:avLst/>
            </a:prstGeom>
            <a:noFill/>
            <a:ln cap="flat" cmpd="sng" w="12700">
              <a:solidFill>
                <a:schemeClr val="dk1"/>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838" name="Google Shape;838;p100"/>
            <p:cNvSpPr txBox="1"/>
            <p:nvPr/>
          </p:nvSpPr>
          <p:spPr>
            <a:xfrm>
              <a:off x="16345648" y="2596073"/>
              <a:ext cx="1769715"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9F9F9"/>
                </a:buClr>
                <a:buSzPts val="1200"/>
                <a:buFont typeface="Raleway"/>
                <a:buNone/>
              </a:pPr>
              <a:r>
                <a:rPr b="0" i="0" lang="zh-CN" sz="1200" u="none" cap="none" strike="noStrike">
                  <a:solidFill>
                    <a:srgbClr val="F9F9F9"/>
                  </a:solidFill>
                  <a:latin typeface="Raleway"/>
                  <a:ea typeface="Raleway"/>
                  <a:cs typeface="Raleway"/>
                  <a:sym typeface="Raleway"/>
                </a:rPr>
                <a:t>Show 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39" name="Google Shape;839;p100"/>
          <p:cNvSpPr txBox="1"/>
          <p:nvPr/>
        </p:nvSpPr>
        <p:spPr>
          <a:xfrm>
            <a:off x="4572000" y="1358872"/>
            <a:ext cx="2023436" cy="79637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2700"/>
              <a:buFont typeface="Raleway"/>
              <a:buNone/>
            </a:pPr>
            <a:r>
              <a:rPr b="1" i="0" lang="zh-CN" sz="2700" u="none" cap="none" strike="noStrike">
                <a:solidFill>
                  <a:srgbClr val="A5A5A5"/>
                </a:solidFill>
                <a:latin typeface="Raleway"/>
                <a:ea typeface="Raleway"/>
                <a:cs typeface="Raleway"/>
                <a:sym typeface="Raleway"/>
              </a:rPr>
              <a:t>PART</a:t>
            </a:r>
            <a:r>
              <a:rPr b="1" i="0" lang="zh-CN" sz="2700" u="none" cap="none" strike="noStrike">
                <a:solidFill>
                  <a:srgbClr val="1F1F1F"/>
                </a:solidFill>
                <a:latin typeface="Raleway"/>
                <a:ea typeface="Raleway"/>
                <a:cs typeface="Raleway"/>
                <a:sym typeface="Raleway"/>
              </a:rPr>
              <a:t> </a:t>
            </a:r>
            <a:r>
              <a:rPr b="1" i="0" lang="zh-CN" sz="5200" u="none" cap="none" strike="noStrike">
                <a:solidFill>
                  <a:srgbClr val="1F1F1F"/>
                </a:solidFill>
                <a:latin typeface="Raleway"/>
                <a:ea typeface="Raleway"/>
                <a:cs typeface="Raleway"/>
                <a:sym typeface="Raleway"/>
              </a:rPr>
              <a:t>04</a:t>
            </a:r>
            <a:endParaRPr b="1" i="0" sz="5200" u="none" cap="none" strike="noStrike">
              <a:solidFill>
                <a:srgbClr val="A5A5A5"/>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40" name="Google Shape;840;p100"/>
          <p:cNvSpPr txBox="1"/>
          <p:nvPr/>
        </p:nvSpPr>
        <p:spPr>
          <a:xfrm flipH="1">
            <a:off x="4572000" y="2299074"/>
            <a:ext cx="2970818" cy="60593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8F8F8F"/>
              </a:buClr>
              <a:buSzPts val="1000"/>
              <a:buFont typeface="Raleway"/>
              <a:buNone/>
            </a:pPr>
            <a:r>
              <a:rPr b="0" i="0" lang="zh-CN" sz="1000" u="none" cap="none" strike="noStrike">
                <a:solidFill>
                  <a:srgbClr val="8F8F8F"/>
                </a:solidFill>
                <a:latin typeface="Raleway"/>
                <a:ea typeface="Raleway"/>
                <a:cs typeface="Raleway"/>
                <a:sym typeface="Raleway"/>
              </a:rPr>
              <a:t>Lorem ipsum dolor sit amet, consectetur adipiscingo Lorem ipsum dolor sit amet, consectetur adipiscingo </a:t>
            </a:r>
            <a:endParaRPr sz="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45" name="Google Shape;845;p101"/>
          <p:cNvGrpSpPr/>
          <p:nvPr/>
        </p:nvGrpSpPr>
        <p:grpSpPr>
          <a:xfrm>
            <a:off x="6027108" y="471252"/>
            <a:ext cx="2164684" cy="2085871"/>
            <a:chOff x="3980358" y="1790700"/>
            <a:chExt cx="4231285" cy="4076700"/>
          </a:xfrm>
        </p:grpSpPr>
        <p:sp>
          <p:nvSpPr>
            <p:cNvPr id="846" name="Google Shape;846;p101"/>
            <p:cNvSpPr/>
            <p:nvPr/>
          </p:nvSpPr>
          <p:spPr>
            <a:xfrm>
              <a:off x="3980358" y="1790700"/>
              <a:ext cx="2047932" cy="1892069"/>
            </a:xfrm>
            <a:custGeom>
              <a:rect b="b" l="l" r="r" t="t"/>
              <a:pathLst>
                <a:path extrusionOk="0" h="1496" w="1619">
                  <a:moveTo>
                    <a:pt x="1619" y="0"/>
                  </a:moveTo>
                  <a:lnTo>
                    <a:pt x="1619" y="1011"/>
                  </a:lnTo>
                  <a:lnTo>
                    <a:pt x="954" y="1496"/>
                  </a:lnTo>
                  <a:lnTo>
                    <a:pt x="0" y="1180"/>
                  </a:lnTo>
                  <a:lnTo>
                    <a:pt x="1619" y="0"/>
                  </a:lnTo>
                  <a:close/>
                </a:path>
              </a:pathLst>
            </a:custGeom>
            <a:solidFill>
              <a:schemeClr val="accent1"/>
            </a:solidFill>
            <a:ln>
              <a:noFill/>
            </a:ln>
            <a:effectLst>
              <a:outerShdw blurRad="38100" rotWithShape="0" algn="t" dir="5400000" dist="25400">
                <a:srgbClr val="000000">
                  <a:alpha val="26666"/>
                </a:srgbClr>
              </a:outerShdw>
            </a:effectLst>
          </p:spPr>
          <p:txBody>
            <a:bodyPr anchorCtr="0" anchor="ctr" bIns="15400" lIns="30775" spcFirstLastPara="1" rIns="30775" wrap="square" tIns="15400">
              <a:noAutofit/>
            </a:bodyPr>
            <a:lstStyle/>
            <a:p>
              <a:pPr indent="0" lvl="0" marL="0" marR="0" rtl="0" algn="ctr">
                <a:lnSpc>
                  <a:spcPct val="90000"/>
                </a:lnSpc>
                <a:spcBef>
                  <a:spcPts val="0"/>
                </a:spcBef>
                <a:spcAft>
                  <a:spcPts val="0"/>
                </a:spcAft>
                <a:buClr>
                  <a:schemeClr val="dk1"/>
                </a:buClr>
                <a:buSzPts val="900"/>
                <a:buFont typeface="Calibri"/>
                <a:buNone/>
              </a:pPr>
              <a:r>
                <a:t/>
              </a:r>
              <a:endParaRPr b="0" i="0" sz="900" u="none" cap="none" strike="noStrike">
                <a:solidFill>
                  <a:srgbClr val="1F1F1F"/>
                </a:solidFill>
                <a:latin typeface="Arial"/>
                <a:ea typeface="Arial"/>
                <a:cs typeface="Arial"/>
                <a:sym typeface="Arial"/>
              </a:endParaRPr>
            </a:p>
          </p:txBody>
        </p:sp>
        <p:sp>
          <p:nvSpPr>
            <p:cNvPr id="847" name="Google Shape;847;p101"/>
            <p:cNvSpPr/>
            <p:nvPr/>
          </p:nvSpPr>
          <p:spPr>
            <a:xfrm>
              <a:off x="4639427" y="2548325"/>
              <a:ext cx="1392695" cy="1138277"/>
            </a:xfrm>
            <a:custGeom>
              <a:rect b="b" l="l" r="r" t="t"/>
              <a:pathLst>
                <a:path extrusionOk="0" h="900" w="1101">
                  <a:moveTo>
                    <a:pt x="771" y="657"/>
                  </a:moveTo>
                  <a:lnTo>
                    <a:pt x="1101" y="415"/>
                  </a:lnTo>
                  <a:lnTo>
                    <a:pt x="1101" y="0"/>
                  </a:lnTo>
                  <a:lnTo>
                    <a:pt x="560" y="370"/>
                  </a:lnTo>
                  <a:lnTo>
                    <a:pt x="0" y="755"/>
                  </a:lnTo>
                  <a:lnTo>
                    <a:pt x="436" y="900"/>
                  </a:lnTo>
                  <a:lnTo>
                    <a:pt x="771" y="657"/>
                  </a:lnTo>
                  <a:close/>
                </a:path>
              </a:pathLst>
            </a:custGeom>
            <a:solidFill>
              <a:schemeClr val="dk1">
                <a:alpha val="20000"/>
              </a:schemeClr>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848" name="Google Shape;848;p101"/>
            <p:cNvSpPr/>
            <p:nvPr/>
          </p:nvSpPr>
          <p:spPr>
            <a:xfrm>
              <a:off x="6144548" y="1790700"/>
              <a:ext cx="2067095" cy="1904845"/>
            </a:xfrm>
            <a:custGeom>
              <a:rect b="b" l="l" r="r" t="t"/>
              <a:pathLst>
                <a:path extrusionOk="0" h="1506" w="1634">
                  <a:moveTo>
                    <a:pt x="1634" y="1189"/>
                  </a:moveTo>
                  <a:lnTo>
                    <a:pt x="680" y="1506"/>
                  </a:lnTo>
                  <a:lnTo>
                    <a:pt x="0" y="1011"/>
                  </a:lnTo>
                  <a:lnTo>
                    <a:pt x="0" y="0"/>
                  </a:lnTo>
                  <a:lnTo>
                    <a:pt x="1634" y="1189"/>
                  </a:lnTo>
                  <a:close/>
                </a:path>
              </a:pathLst>
            </a:custGeom>
            <a:solidFill>
              <a:schemeClr val="accent3"/>
            </a:solidFill>
            <a:ln>
              <a:noFill/>
            </a:ln>
            <a:effectLst>
              <a:outerShdw blurRad="38100" rotWithShape="0" algn="t" dir="5400000" dist="25400">
                <a:srgbClr val="000000">
                  <a:alpha val="26666"/>
                </a:srgbClr>
              </a:outerShdw>
            </a:effectLst>
          </p:spPr>
          <p:txBody>
            <a:bodyPr anchorCtr="0" anchor="ctr" bIns="15400" lIns="30775" spcFirstLastPara="1" rIns="30775" wrap="square" tIns="15400">
              <a:noAutofit/>
            </a:bodyPr>
            <a:lstStyle/>
            <a:p>
              <a:pPr indent="0" lvl="0" marL="0" marR="0" rtl="0" algn="ctr">
                <a:lnSpc>
                  <a:spcPct val="90000"/>
                </a:lnSpc>
                <a:spcBef>
                  <a:spcPts val="0"/>
                </a:spcBef>
                <a:spcAft>
                  <a:spcPts val="0"/>
                </a:spcAft>
                <a:buClr>
                  <a:schemeClr val="dk1"/>
                </a:buClr>
                <a:buSzPts val="900"/>
                <a:buFont typeface="Calibri"/>
                <a:buNone/>
              </a:pPr>
              <a:r>
                <a:t/>
              </a:r>
              <a:endParaRPr b="0" i="0" sz="900" u="none" cap="none" strike="noStrike">
                <a:solidFill>
                  <a:srgbClr val="1F1F1F"/>
                </a:solidFill>
                <a:latin typeface="Arial"/>
                <a:ea typeface="Arial"/>
                <a:cs typeface="Arial"/>
                <a:sym typeface="Arial"/>
              </a:endParaRPr>
            </a:p>
          </p:txBody>
        </p:sp>
        <p:sp>
          <p:nvSpPr>
            <p:cNvPr id="849" name="Google Shape;849;p101"/>
            <p:cNvSpPr/>
            <p:nvPr/>
          </p:nvSpPr>
          <p:spPr>
            <a:xfrm>
              <a:off x="6141993" y="2548375"/>
              <a:ext cx="1408437" cy="1151002"/>
            </a:xfrm>
            <a:custGeom>
              <a:rect b="b" l="l" r="r" t="t"/>
              <a:pathLst>
                <a:path extrusionOk="0" h="910" w="1113">
                  <a:moveTo>
                    <a:pt x="680" y="910"/>
                  </a:moveTo>
                  <a:lnTo>
                    <a:pt x="1113" y="767"/>
                  </a:lnTo>
                  <a:lnTo>
                    <a:pt x="537" y="368"/>
                  </a:lnTo>
                  <a:lnTo>
                    <a:pt x="0" y="0"/>
                  </a:lnTo>
                  <a:lnTo>
                    <a:pt x="0" y="415"/>
                  </a:lnTo>
                  <a:lnTo>
                    <a:pt x="321" y="650"/>
                  </a:lnTo>
                  <a:lnTo>
                    <a:pt x="680" y="910"/>
                  </a:lnTo>
                  <a:close/>
                </a:path>
              </a:pathLst>
            </a:custGeom>
            <a:solidFill>
              <a:schemeClr val="dk1">
                <a:alpha val="20000"/>
              </a:schemeClr>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850" name="Google Shape;850;p101"/>
            <p:cNvSpPr/>
            <p:nvPr/>
          </p:nvSpPr>
          <p:spPr>
            <a:xfrm>
              <a:off x="6681124" y="3395318"/>
              <a:ext cx="1530519" cy="2360934"/>
            </a:xfrm>
            <a:custGeom>
              <a:rect b="b" l="l" r="r" t="t"/>
              <a:pathLst>
                <a:path extrusionOk="0" h="1867" w="1210">
                  <a:moveTo>
                    <a:pt x="1210" y="0"/>
                  </a:moveTo>
                  <a:lnTo>
                    <a:pt x="603" y="1867"/>
                  </a:lnTo>
                  <a:lnTo>
                    <a:pt x="0" y="1077"/>
                  </a:lnTo>
                  <a:lnTo>
                    <a:pt x="247" y="319"/>
                  </a:lnTo>
                  <a:lnTo>
                    <a:pt x="1210" y="0"/>
                  </a:lnTo>
                  <a:close/>
                </a:path>
              </a:pathLst>
            </a:custGeom>
            <a:solidFill>
              <a:schemeClr val="accent2"/>
            </a:solidFill>
            <a:ln>
              <a:noFill/>
            </a:ln>
            <a:effectLst>
              <a:outerShdw blurRad="38100" rotWithShape="0" algn="t" dir="5400000" dist="25400">
                <a:srgbClr val="000000">
                  <a:alpha val="26666"/>
                </a:srgbClr>
              </a:outerShdw>
            </a:effectLst>
          </p:spPr>
          <p:txBody>
            <a:bodyPr anchorCtr="0" anchor="ctr" bIns="15400" lIns="30775" spcFirstLastPara="1" rIns="30775" wrap="square" tIns="15400">
              <a:noAutofit/>
            </a:bodyPr>
            <a:lstStyle/>
            <a:p>
              <a:pPr indent="0" lvl="0" marL="0" marR="0" rtl="0" algn="ctr">
                <a:lnSpc>
                  <a:spcPct val="90000"/>
                </a:lnSpc>
                <a:spcBef>
                  <a:spcPts val="0"/>
                </a:spcBef>
                <a:spcAft>
                  <a:spcPts val="0"/>
                </a:spcAft>
                <a:buClr>
                  <a:schemeClr val="dk1"/>
                </a:buClr>
                <a:buSzPts val="900"/>
                <a:buFont typeface="Calibri"/>
                <a:buNone/>
              </a:pPr>
              <a:r>
                <a:t/>
              </a:r>
              <a:endParaRPr b="0" i="0" sz="900" u="none" cap="none" strike="noStrike">
                <a:solidFill>
                  <a:srgbClr val="1F1F1F"/>
                </a:solidFill>
                <a:latin typeface="Arial"/>
                <a:ea typeface="Arial"/>
                <a:cs typeface="Arial"/>
                <a:sym typeface="Arial"/>
              </a:endParaRPr>
            </a:p>
          </p:txBody>
        </p:sp>
        <p:sp>
          <p:nvSpPr>
            <p:cNvPr id="851" name="Google Shape;851;p101"/>
            <p:cNvSpPr/>
            <p:nvPr/>
          </p:nvSpPr>
          <p:spPr>
            <a:xfrm>
              <a:off x="6681124" y="3624202"/>
              <a:ext cx="842418" cy="1633811"/>
            </a:xfrm>
            <a:custGeom>
              <a:rect b="b" l="l" r="r" t="t"/>
              <a:pathLst>
                <a:path extrusionOk="0" h="1292" w="666">
                  <a:moveTo>
                    <a:pt x="122" y="518"/>
                  </a:moveTo>
                  <a:lnTo>
                    <a:pt x="0" y="896"/>
                  </a:lnTo>
                  <a:lnTo>
                    <a:pt x="301" y="1292"/>
                  </a:lnTo>
                  <a:lnTo>
                    <a:pt x="488" y="633"/>
                  </a:lnTo>
                  <a:lnTo>
                    <a:pt x="666" y="0"/>
                  </a:lnTo>
                  <a:lnTo>
                    <a:pt x="247" y="138"/>
                  </a:lnTo>
                  <a:lnTo>
                    <a:pt x="122" y="518"/>
                  </a:lnTo>
                  <a:close/>
                </a:path>
              </a:pathLst>
            </a:custGeom>
            <a:solidFill>
              <a:schemeClr val="dk1">
                <a:alpha val="20000"/>
              </a:schemeClr>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852" name="Google Shape;852;p101"/>
            <p:cNvSpPr/>
            <p:nvPr/>
          </p:nvSpPr>
          <p:spPr>
            <a:xfrm>
              <a:off x="3980358" y="3394040"/>
              <a:ext cx="1529241" cy="2436310"/>
            </a:xfrm>
            <a:custGeom>
              <a:rect b="b" l="l" r="r" t="t"/>
              <a:pathLst>
                <a:path extrusionOk="0" h="1927" w="1209">
                  <a:moveTo>
                    <a:pt x="1209" y="1081"/>
                  </a:moveTo>
                  <a:lnTo>
                    <a:pt x="626" y="1927"/>
                  </a:lnTo>
                  <a:lnTo>
                    <a:pt x="0" y="0"/>
                  </a:lnTo>
                  <a:lnTo>
                    <a:pt x="963" y="321"/>
                  </a:lnTo>
                  <a:lnTo>
                    <a:pt x="1209" y="1081"/>
                  </a:lnTo>
                  <a:close/>
                </a:path>
              </a:pathLst>
            </a:custGeom>
            <a:solidFill>
              <a:schemeClr val="accent5"/>
            </a:solidFill>
            <a:ln>
              <a:noFill/>
            </a:ln>
            <a:effectLst>
              <a:outerShdw blurRad="38100" rotWithShape="0" algn="t" dir="5400000" dist="25400">
                <a:srgbClr val="000000">
                  <a:alpha val="26666"/>
                </a:srgbClr>
              </a:outerShdw>
            </a:effectLst>
          </p:spPr>
          <p:txBody>
            <a:bodyPr anchorCtr="0" anchor="ctr" bIns="15400" lIns="30775" spcFirstLastPara="1" rIns="30775" wrap="square" tIns="15400">
              <a:noAutofit/>
            </a:bodyPr>
            <a:lstStyle/>
            <a:p>
              <a:pPr indent="0" lvl="0" marL="0" marR="0" rtl="0" algn="ctr">
                <a:lnSpc>
                  <a:spcPct val="90000"/>
                </a:lnSpc>
                <a:spcBef>
                  <a:spcPts val="0"/>
                </a:spcBef>
                <a:spcAft>
                  <a:spcPts val="0"/>
                </a:spcAft>
                <a:buClr>
                  <a:schemeClr val="dk1"/>
                </a:buClr>
                <a:buSzPts val="900"/>
                <a:buFont typeface="Calibri"/>
                <a:buNone/>
              </a:pPr>
              <a:r>
                <a:t/>
              </a:r>
              <a:endParaRPr b="0" i="0" sz="900" u="none" cap="none" strike="noStrike">
                <a:solidFill>
                  <a:srgbClr val="1F1F1F"/>
                </a:solidFill>
                <a:latin typeface="Arial"/>
                <a:ea typeface="Arial"/>
                <a:cs typeface="Arial"/>
                <a:sym typeface="Arial"/>
              </a:endParaRPr>
            </a:p>
          </p:txBody>
        </p:sp>
        <p:sp>
          <p:nvSpPr>
            <p:cNvPr id="853" name="Google Shape;853;p101"/>
            <p:cNvSpPr/>
            <p:nvPr/>
          </p:nvSpPr>
          <p:spPr>
            <a:xfrm>
              <a:off x="4615328" y="3603914"/>
              <a:ext cx="894271" cy="1692901"/>
            </a:xfrm>
            <a:custGeom>
              <a:rect b="b" l="l" r="r" t="t"/>
              <a:pathLst>
                <a:path extrusionOk="0" h="1339" w="707">
                  <a:moveTo>
                    <a:pt x="586" y="535"/>
                  </a:moveTo>
                  <a:lnTo>
                    <a:pt x="461" y="155"/>
                  </a:lnTo>
                  <a:lnTo>
                    <a:pt x="0" y="0"/>
                  </a:lnTo>
                  <a:lnTo>
                    <a:pt x="203" y="657"/>
                  </a:lnTo>
                  <a:lnTo>
                    <a:pt x="417" y="1339"/>
                  </a:lnTo>
                  <a:lnTo>
                    <a:pt x="707" y="915"/>
                  </a:lnTo>
                  <a:lnTo>
                    <a:pt x="586" y="535"/>
                  </a:lnTo>
                  <a:close/>
                </a:path>
              </a:pathLst>
            </a:custGeom>
            <a:solidFill>
              <a:schemeClr val="dk1">
                <a:alpha val="20000"/>
              </a:schemeClr>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854" name="Google Shape;854;p101"/>
            <p:cNvSpPr/>
            <p:nvPr/>
          </p:nvSpPr>
          <p:spPr>
            <a:xfrm>
              <a:off x="4864431" y="4831297"/>
              <a:ext cx="2528295" cy="1036103"/>
            </a:xfrm>
            <a:custGeom>
              <a:rect b="b" l="l" r="r" t="t"/>
              <a:pathLst>
                <a:path extrusionOk="0" h="819" w="1999">
                  <a:moveTo>
                    <a:pt x="1999" y="819"/>
                  </a:moveTo>
                  <a:lnTo>
                    <a:pt x="0" y="819"/>
                  </a:lnTo>
                  <a:lnTo>
                    <a:pt x="567" y="0"/>
                  </a:lnTo>
                  <a:lnTo>
                    <a:pt x="1373" y="0"/>
                  </a:lnTo>
                  <a:lnTo>
                    <a:pt x="1999" y="819"/>
                  </a:lnTo>
                  <a:close/>
                </a:path>
              </a:pathLst>
            </a:custGeom>
            <a:solidFill>
              <a:schemeClr val="accent4"/>
            </a:solidFill>
            <a:ln>
              <a:noFill/>
            </a:ln>
            <a:effectLst>
              <a:outerShdw blurRad="38100" rotWithShape="0" algn="t" dir="5400000" dist="25400">
                <a:srgbClr val="000000">
                  <a:alpha val="26666"/>
                </a:srgbClr>
              </a:outerShdw>
            </a:effectLst>
          </p:spPr>
          <p:txBody>
            <a:bodyPr anchorCtr="0" anchor="ctr" bIns="15400" lIns="30775" spcFirstLastPara="1" rIns="30775" wrap="square" tIns="15400">
              <a:noAutofit/>
            </a:bodyPr>
            <a:lstStyle/>
            <a:p>
              <a:pPr indent="0" lvl="0" marL="0" marR="0" rtl="0" algn="ctr">
                <a:lnSpc>
                  <a:spcPct val="90000"/>
                </a:lnSpc>
                <a:spcBef>
                  <a:spcPts val="0"/>
                </a:spcBef>
                <a:spcAft>
                  <a:spcPts val="0"/>
                </a:spcAft>
                <a:buClr>
                  <a:schemeClr val="dk1"/>
                </a:buClr>
                <a:buSzPts val="900"/>
                <a:buFont typeface="Calibri"/>
                <a:buNone/>
              </a:pPr>
              <a:r>
                <a:t/>
              </a:r>
              <a:endParaRPr b="0" i="0" sz="900" u="none" cap="none" strike="noStrike">
                <a:solidFill>
                  <a:srgbClr val="1F1F1F"/>
                </a:solidFill>
                <a:latin typeface="Arial"/>
                <a:ea typeface="Arial"/>
                <a:cs typeface="Arial"/>
                <a:sym typeface="Arial"/>
              </a:endParaRPr>
            </a:p>
          </p:txBody>
        </p:sp>
        <p:sp>
          <p:nvSpPr>
            <p:cNvPr id="855" name="Google Shape;855;p101"/>
            <p:cNvSpPr/>
            <p:nvPr/>
          </p:nvSpPr>
          <p:spPr>
            <a:xfrm>
              <a:off x="5222362" y="4831297"/>
              <a:ext cx="1777015" cy="519950"/>
            </a:xfrm>
            <a:custGeom>
              <a:rect b="b" l="l" r="r" t="t"/>
              <a:pathLst>
                <a:path extrusionOk="0" h="411" w="1405">
                  <a:moveTo>
                    <a:pt x="718" y="0"/>
                  </a:moveTo>
                  <a:lnTo>
                    <a:pt x="284" y="0"/>
                  </a:lnTo>
                  <a:lnTo>
                    <a:pt x="0" y="411"/>
                  </a:lnTo>
                  <a:lnTo>
                    <a:pt x="718" y="411"/>
                  </a:lnTo>
                  <a:lnTo>
                    <a:pt x="1405" y="411"/>
                  </a:lnTo>
                  <a:lnTo>
                    <a:pt x="1090" y="0"/>
                  </a:lnTo>
                  <a:lnTo>
                    <a:pt x="718" y="0"/>
                  </a:lnTo>
                  <a:close/>
                </a:path>
              </a:pathLst>
            </a:custGeom>
            <a:solidFill>
              <a:schemeClr val="dk1">
                <a:alpha val="20000"/>
              </a:schemeClr>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856" name="Google Shape;856;p101"/>
            <p:cNvSpPr/>
            <p:nvPr/>
          </p:nvSpPr>
          <p:spPr>
            <a:xfrm>
              <a:off x="5096793" y="2686589"/>
              <a:ext cx="477962" cy="477962"/>
            </a:xfrm>
            <a:prstGeom prst="ellipse">
              <a:avLst/>
            </a:prstGeom>
            <a:solidFill>
              <a:schemeClr val="lt2"/>
            </a:solidFill>
            <a:ln>
              <a:noFill/>
            </a:ln>
            <a:effectLst>
              <a:outerShdw blurRad="50800" rotWithShape="0" algn="tr" dir="8100000" dist="38100">
                <a:srgbClr val="000000">
                  <a:alpha val="4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3E3E3E"/>
                </a:buClr>
                <a:buSzPts val="600"/>
                <a:buFont typeface="Roboto"/>
                <a:buNone/>
              </a:pPr>
              <a:r>
                <a:rPr b="1" i="0" lang="zh-CN" sz="600" u="none" cap="none" strike="noStrike">
                  <a:solidFill>
                    <a:srgbClr val="3E3E3E"/>
                  </a:solidFill>
                  <a:latin typeface="Roboto"/>
                  <a:ea typeface="Roboto"/>
                  <a:cs typeface="Roboto"/>
                  <a:sym typeface="Roboto"/>
                </a:rPr>
                <a:t>1</a:t>
              </a:r>
              <a:endParaRPr sz="500"/>
            </a:p>
          </p:txBody>
        </p:sp>
        <p:sp>
          <p:nvSpPr>
            <p:cNvPr id="857" name="Google Shape;857;p101"/>
            <p:cNvSpPr/>
            <p:nvPr/>
          </p:nvSpPr>
          <p:spPr>
            <a:xfrm>
              <a:off x="6585964" y="2686589"/>
              <a:ext cx="477962" cy="477962"/>
            </a:xfrm>
            <a:prstGeom prst="ellipse">
              <a:avLst/>
            </a:prstGeom>
            <a:solidFill>
              <a:schemeClr val="lt2"/>
            </a:solidFill>
            <a:ln>
              <a:noFill/>
            </a:ln>
            <a:effectLst>
              <a:outerShdw blurRad="50800" rotWithShape="0" algn="tr" dir="8100000" dist="38100">
                <a:srgbClr val="000000">
                  <a:alpha val="4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A5A5A5"/>
                </a:buClr>
                <a:buSzPts val="600"/>
                <a:buFont typeface="Roboto"/>
                <a:buNone/>
              </a:pPr>
              <a:r>
                <a:rPr b="1" i="0" lang="zh-CN" sz="600" u="none" cap="none" strike="noStrike">
                  <a:solidFill>
                    <a:srgbClr val="A5A5A5"/>
                  </a:solidFill>
                  <a:latin typeface="Roboto"/>
                  <a:ea typeface="Roboto"/>
                  <a:cs typeface="Roboto"/>
                  <a:sym typeface="Roboto"/>
                </a:rPr>
                <a:t>2</a:t>
              </a:r>
              <a:endParaRPr sz="500"/>
            </a:p>
          </p:txBody>
        </p:sp>
        <p:sp>
          <p:nvSpPr>
            <p:cNvPr id="858" name="Google Shape;858;p101"/>
            <p:cNvSpPr/>
            <p:nvPr/>
          </p:nvSpPr>
          <p:spPr>
            <a:xfrm>
              <a:off x="7102333" y="4134780"/>
              <a:ext cx="477962" cy="477962"/>
            </a:xfrm>
            <a:prstGeom prst="ellipse">
              <a:avLst/>
            </a:prstGeom>
            <a:solidFill>
              <a:schemeClr val="lt2"/>
            </a:solidFill>
            <a:ln>
              <a:noFill/>
            </a:ln>
            <a:effectLst>
              <a:outerShdw blurRad="50800" rotWithShape="0" algn="tr" dir="8100000" dist="38100">
                <a:srgbClr val="000000">
                  <a:alpha val="4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8F8F8F"/>
                </a:buClr>
                <a:buSzPts val="600"/>
                <a:buFont typeface="Roboto"/>
                <a:buNone/>
              </a:pPr>
              <a:r>
                <a:rPr b="1" i="0" lang="zh-CN" sz="600" u="none" cap="none" strike="noStrike">
                  <a:solidFill>
                    <a:srgbClr val="8F8F8F"/>
                  </a:solidFill>
                  <a:latin typeface="Roboto"/>
                  <a:ea typeface="Roboto"/>
                  <a:cs typeface="Roboto"/>
                  <a:sym typeface="Roboto"/>
                </a:rPr>
                <a:t>3</a:t>
              </a:r>
              <a:endParaRPr sz="500"/>
            </a:p>
          </p:txBody>
        </p:sp>
        <p:sp>
          <p:nvSpPr>
            <p:cNvPr id="859" name="Google Shape;859;p101"/>
            <p:cNvSpPr/>
            <p:nvPr/>
          </p:nvSpPr>
          <p:spPr>
            <a:xfrm>
              <a:off x="4639427" y="4134780"/>
              <a:ext cx="477962" cy="477962"/>
            </a:xfrm>
            <a:prstGeom prst="ellipse">
              <a:avLst/>
            </a:prstGeom>
            <a:solidFill>
              <a:schemeClr val="lt2"/>
            </a:solidFill>
            <a:ln>
              <a:noFill/>
            </a:ln>
            <a:effectLst>
              <a:outerShdw blurRad="50800" rotWithShape="0" algn="tr" dir="8100000" dist="38100">
                <a:srgbClr val="000000">
                  <a:alpha val="4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262626"/>
                </a:buClr>
                <a:buSzPts val="600"/>
                <a:buFont typeface="Roboto"/>
                <a:buNone/>
              </a:pPr>
              <a:r>
                <a:rPr b="1" i="0" lang="zh-CN" sz="600" u="none" cap="none" strike="noStrike">
                  <a:solidFill>
                    <a:srgbClr val="262626"/>
                  </a:solidFill>
                  <a:latin typeface="Roboto"/>
                  <a:ea typeface="Roboto"/>
                  <a:cs typeface="Roboto"/>
                  <a:sym typeface="Roboto"/>
                </a:rPr>
                <a:t>5</a:t>
              </a:r>
              <a:endParaRPr sz="500"/>
            </a:p>
          </p:txBody>
        </p:sp>
        <p:sp>
          <p:nvSpPr>
            <p:cNvPr id="860" name="Google Shape;860;p101"/>
            <p:cNvSpPr/>
            <p:nvPr/>
          </p:nvSpPr>
          <p:spPr>
            <a:xfrm>
              <a:off x="5857019" y="5131361"/>
              <a:ext cx="477962" cy="477962"/>
            </a:xfrm>
            <a:prstGeom prst="ellipse">
              <a:avLst/>
            </a:prstGeom>
            <a:solidFill>
              <a:schemeClr val="lt2"/>
            </a:solidFill>
            <a:ln>
              <a:noFill/>
            </a:ln>
            <a:effectLst>
              <a:outerShdw blurRad="50800" rotWithShape="0" algn="tr" dir="8100000" dist="38100">
                <a:srgbClr val="000000">
                  <a:alpha val="4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595959"/>
                </a:buClr>
                <a:buSzPts val="600"/>
                <a:buFont typeface="Roboto"/>
                <a:buNone/>
              </a:pPr>
              <a:r>
                <a:rPr b="1" i="0" lang="zh-CN" sz="600" u="none" cap="none" strike="noStrike">
                  <a:solidFill>
                    <a:srgbClr val="595959"/>
                  </a:solidFill>
                  <a:latin typeface="Roboto"/>
                  <a:ea typeface="Roboto"/>
                  <a:cs typeface="Roboto"/>
                  <a:sym typeface="Roboto"/>
                </a:rPr>
                <a:t>4</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1" name="Google Shape;861;p101"/>
          <p:cNvSpPr/>
          <p:nvPr/>
        </p:nvSpPr>
        <p:spPr>
          <a:xfrm>
            <a:off x="0" y="3361550"/>
            <a:ext cx="9143999" cy="1781951"/>
          </a:xfrm>
          <a:prstGeom prst="rect">
            <a:avLst/>
          </a:prstGeom>
          <a:solidFill>
            <a:schemeClr val="lt2">
              <a:alpha val="40000"/>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2" name="Google Shape;862;p101"/>
          <p:cNvSpPr/>
          <p:nvPr/>
        </p:nvSpPr>
        <p:spPr>
          <a:xfrm>
            <a:off x="2468977" y="2983560"/>
            <a:ext cx="760710" cy="892969"/>
          </a:xfrm>
          <a:custGeom>
            <a:rect b="b" l="l" r="r" t="t"/>
            <a:pathLst>
              <a:path extrusionOk="0" h="632" w="538">
                <a:moveTo>
                  <a:pt x="538" y="269"/>
                </a:moveTo>
                <a:cubicBezTo>
                  <a:pt x="538" y="120"/>
                  <a:pt x="418" y="0"/>
                  <a:pt x="269" y="0"/>
                </a:cubicBezTo>
                <a:cubicBezTo>
                  <a:pt x="120" y="0"/>
                  <a:pt x="0" y="120"/>
                  <a:pt x="0" y="269"/>
                </a:cubicBezTo>
                <a:cubicBezTo>
                  <a:pt x="0" y="398"/>
                  <a:pt x="90" y="505"/>
                  <a:pt x="211" y="532"/>
                </a:cubicBezTo>
                <a:cubicBezTo>
                  <a:pt x="269" y="632"/>
                  <a:pt x="269" y="632"/>
                  <a:pt x="269" y="632"/>
                </a:cubicBezTo>
                <a:cubicBezTo>
                  <a:pt x="327" y="532"/>
                  <a:pt x="327" y="532"/>
                  <a:pt x="327" y="532"/>
                </a:cubicBezTo>
                <a:cubicBezTo>
                  <a:pt x="447" y="505"/>
                  <a:pt x="538" y="398"/>
                  <a:pt x="538" y="269"/>
                </a:cubicBezTo>
                <a:close/>
              </a:path>
            </a:pathLst>
          </a:custGeom>
          <a:solidFill>
            <a:srgbClr val="E8E8E8"/>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3" name="Google Shape;863;p101"/>
          <p:cNvSpPr/>
          <p:nvPr/>
        </p:nvSpPr>
        <p:spPr>
          <a:xfrm>
            <a:off x="2518382" y="3034757"/>
            <a:ext cx="661306" cy="660797"/>
          </a:xfrm>
          <a:prstGeom prst="ellipse">
            <a:avLst/>
          </a:prstGeom>
          <a:solidFill>
            <a:schemeClr val="accent3"/>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4" name="Google Shape;864;p101"/>
          <p:cNvSpPr txBox="1"/>
          <p:nvPr/>
        </p:nvSpPr>
        <p:spPr>
          <a:xfrm>
            <a:off x="2274430" y="4109298"/>
            <a:ext cx="1149805" cy="1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A3838"/>
              </a:buClr>
              <a:buSzPts val="900"/>
              <a:buFont typeface="Raleway"/>
              <a:buNone/>
            </a:pPr>
            <a:r>
              <a:rPr b="1" i="0" lang="zh-CN" sz="900" u="none" cap="none" strike="noStrike">
                <a:solidFill>
                  <a:srgbClr val="3A3838"/>
                </a:solidFill>
                <a:latin typeface="Raleway"/>
                <a:ea typeface="Raleway"/>
                <a:cs typeface="Raleway"/>
                <a:sym typeface="Raleway"/>
              </a:rPr>
              <a:t>BUSINESS ANALYSIS</a:t>
            </a:r>
            <a:endParaRPr b="1" i="0" sz="900" u="none" cap="none" strike="noStrike">
              <a:solidFill>
                <a:srgbClr val="3A3838"/>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5" name="Google Shape;865;p101"/>
          <p:cNvSpPr txBox="1"/>
          <p:nvPr/>
        </p:nvSpPr>
        <p:spPr>
          <a:xfrm flipH="1">
            <a:off x="2196967" y="4294790"/>
            <a:ext cx="1304730" cy="3895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700"/>
              <a:buFont typeface="Raleway"/>
              <a:buNone/>
            </a:pPr>
            <a:r>
              <a:rPr b="0" i="0" lang="zh-CN" sz="700" u="none" cap="none" strike="noStrike">
                <a:solidFill>
                  <a:srgbClr val="A5A5A5"/>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6" name="Google Shape;866;p101"/>
          <p:cNvSpPr/>
          <p:nvPr/>
        </p:nvSpPr>
        <p:spPr>
          <a:xfrm>
            <a:off x="2740701" y="3261034"/>
            <a:ext cx="217263" cy="201031"/>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2E3252"/>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7" name="Google Shape;867;p101"/>
          <p:cNvSpPr/>
          <p:nvPr/>
        </p:nvSpPr>
        <p:spPr>
          <a:xfrm>
            <a:off x="5896308" y="2983560"/>
            <a:ext cx="760710" cy="892969"/>
          </a:xfrm>
          <a:custGeom>
            <a:rect b="b" l="l" r="r" t="t"/>
            <a:pathLst>
              <a:path extrusionOk="0" h="632" w="538">
                <a:moveTo>
                  <a:pt x="538" y="269"/>
                </a:moveTo>
                <a:cubicBezTo>
                  <a:pt x="538" y="120"/>
                  <a:pt x="418" y="0"/>
                  <a:pt x="269" y="0"/>
                </a:cubicBezTo>
                <a:cubicBezTo>
                  <a:pt x="120" y="0"/>
                  <a:pt x="0" y="120"/>
                  <a:pt x="0" y="269"/>
                </a:cubicBezTo>
                <a:cubicBezTo>
                  <a:pt x="0" y="398"/>
                  <a:pt x="90" y="505"/>
                  <a:pt x="211" y="532"/>
                </a:cubicBezTo>
                <a:cubicBezTo>
                  <a:pt x="269" y="632"/>
                  <a:pt x="269" y="632"/>
                  <a:pt x="269" y="632"/>
                </a:cubicBezTo>
                <a:cubicBezTo>
                  <a:pt x="327" y="532"/>
                  <a:pt x="327" y="532"/>
                  <a:pt x="327" y="532"/>
                </a:cubicBezTo>
                <a:cubicBezTo>
                  <a:pt x="447" y="505"/>
                  <a:pt x="538" y="398"/>
                  <a:pt x="538" y="269"/>
                </a:cubicBezTo>
                <a:close/>
              </a:path>
            </a:pathLst>
          </a:custGeom>
          <a:solidFill>
            <a:srgbClr val="E8E8E8"/>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8" name="Google Shape;868;p101"/>
          <p:cNvSpPr/>
          <p:nvPr/>
        </p:nvSpPr>
        <p:spPr>
          <a:xfrm>
            <a:off x="5945713" y="3034757"/>
            <a:ext cx="661306" cy="660797"/>
          </a:xfrm>
          <a:prstGeom prst="ellipse">
            <a:avLst/>
          </a:prstGeom>
          <a:solidFill>
            <a:schemeClr val="accent1"/>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69" name="Google Shape;869;p101"/>
          <p:cNvSpPr txBox="1"/>
          <p:nvPr/>
        </p:nvSpPr>
        <p:spPr>
          <a:xfrm>
            <a:off x="5941279" y="4103940"/>
            <a:ext cx="670769" cy="1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A3838"/>
              </a:buClr>
              <a:buSzPts val="900"/>
              <a:buFont typeface="Raleway"/>
              <a:buNone/>
            </a:pPr>
            <a:r>
              <a:rPr b="1" i="0" lang="zh-CN" sz="900" u="none" cap="none" strike="noStrike">
                <a:solidFill>
                  <a:srgbClr val="3A3838"/>
                </a:solidFill>
                <a:latin typeface="Raleway"/>
                <a:ea typeface="Raleway"/>
                <a:cs typeface="Raleway"/>
                <a:sym typeface="Raleway"/>
              </a:rPr>
              <a:t>MAKETTING</a:t>
            </a:r>
            <a:endParaRPr b="1" i="0" sz="900" u="none" cap="none" strike="noStrike">
              <a:solidFill>
                <a:srgbClr val="3A3838"/>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0" name="Google Shape;870;p101"/>
          <p:cNvSpPr txBox="1"/>
          <p:nvPr/>
        </p:nvSpPr>
        <p:spPr>
          <a:xfrm flipH="1">
            <a:off x="5642070" y="4300148"/>
            <a:ext cx="1269186" cy="3895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700"/>
              <a:buFont typeface="Raleway"/>
              <a:buNone/>
            </a:pPr>
            <a:r>
              <a:rPr b="0" i="0" lang="zh-CN" sz="700" u="none" cap="none" strike="noStrike">
                <a:solidFill>
                  <a:srgbClr val="A5A5A5"/>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1" name="Google Shape;871;p101"/>
          <p:cNvSpPr/>
          <p:nvPr/>
        </p:nvSpPr>
        <p:spPr>
          <a:xfrm>
            <a:off x="6164234" y="3265315"/>
            <a:ext cx="224858" cy="211619"/>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2E3252"/>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2" name="Google Shape;872;p101"/>
          <p:cNvSpPr/>
          <p:nvPr/>
        </p:nvSpPr>
        <p:spPr>
          <a:xfrm>
            <a:off x="4191529" y="2983560"/>
            <a:ext cx="760710" cy="892969"/>
          </a:xfrm>
          <a:custGeom>
            <a:rect b="b" l="l" r="r" t="t"/>
            <a:pathLst>
              <a:path extrusionOk="0" h="632" w="538">
                <a:moveTo>
                  <a:pt x="538" y="269"/>
                </a:moveTo>
                <a:cubicBezTo>
                  <a:pt x="538" y="120"/>
                  <a:pt x="418" y="0"/>
                  <a:pt x="269" y="0"/>
                </a:cubicBezTo>
                <a:cubicBezTo>
                  <a:pt x="120" y="0"/>
                  <a:pt x="0" y="120"/>
                  <a:pt x="0" y="269"/>
                </a:cubicBezTo>
                <a:cubicBezTo>
                  <a:pt x="0" y="398"/>
                  <a:pt x="90" y="505"/>
                  <a:pt x="211" y="532"/>
                </a:cubicBezTo>
                <a:cubicBezTo>
                  <a:pt x="269" y="632"/>
                  <a:pt x="269" y="632"/>
                  <a:pt x="269" y="632"/>
                </a:cubicBezTo>
                <a:cubicBezTo>
                  <a:pt x="327" y="532"/>
                  <a:pt x="327" y="532"/>
                  <a:pt x="327" y="532"/>
                </a:cubicBezTo>
                <a:cubicBezTo>
                  <a:pt x="447" y="505"/>
                  <a:pt x="538" y="398"/>
                  <a:pt x="538" y="269"/>
                </a:cubicBezTo>
                <a:close/>
              </a:path>
            </a:pathLst>
          </a:custGeom>
          <a:solidFill>
            <a:srgbClr val="E8E8E8"/>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3" name="Google Shape;873;p101"/>
          <p:cNvSpPr/>
          <p:nvPr/>
        </p:nvSpPr>
        <p:spPr>
          <a:xfrm>
            <a:off x="4240934" y="3034757"/>
            <a:ext cx="661306" cy="660797"/>
          </a:xfrm>
          <a:prstGeom prst="ellipse">
            <a:avLst/>
          </a:prstGeom>
          <a:solidFill>
            <a:srgbClr val="7C7C7C"/>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4" name="Google Shape;874;p101"/>
          <p:cNvSpPr txBox="1"/>
          <p:nvPr/>
        </p:nvSpPr>
        <p:spPr>
          <a:xfrm>
            <a:off x="4211556" y="4103940"/>
            <a:ext cx="720657" cy="1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A3838"/>
              </a:buClr>
              <a:buSzPts val="900"/>
              <a:buFont typeface="Raleway"/>
              <a:buNone/>
            </a:pPr>
            <a:r>
              <a:rPr b="1" i="0" lang="zh-CN" sz="900" u="none" cap="none" strike="noStrike">
                <a:solidFill>
                  <a:srgbClr val="3A3838"/>
                </a:solidFill>
                <a:latin typeface="Raleway"/>
                <a:ea typeface="Raleway"/>
                <a:cs typeface="Raleway"/>
                <a:sym typeface="Raleway"/>
              </a:rPr>
              <a:t>WEB DESIGN</a:t>
            </a:r>
            <a:endParaRPr b="1" i="0" sz="900" u="none" cap="none" strike="noStrike">
              <a:solidFill>
                <a:srgbClr val="3A3838"/>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5" name="Google Shape;875;p101"/>
          <p:cNvSpPr txBox="1"/>
          <p:nvPr/>
        </p:nvSpPr>
        <p:spPr>
          <a:xfrm flipH="1">
            <a:off x="3919519" y="4300148"/>
            <a:ext cx="1304730" cy="3895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700"/>
              <a:buFont typeface="Raleway"/>
              <a:buNone/>
            </a:pPr>
            <a:r>
              <a:rPr b="0" i="0" lang="zh-CN" sz="700" u="none" cap="none" strike="noStrike">
                <a:solidFill>
                  <a:srgbClr val="A5A5A5"/>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6" name="Google Shape;876;p101"/>
          <p:cNvSpPr/>
          <p:nvPr/>
        </p:nvSpPr>
        <p:spPr>
          <a:xfrm>
            <a:off x="4448473" y="3274727"/>
            <a:ext cx="246823" cy="205466"/>
          </a:xfrm>
          <a:custGeom>
            <a:rect b="b" l="l" r="r" t="t"/>
            <a:pathLst>
              <a:path extrusionOk="0" h="21600" w="2160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2E3252"/>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7" name="Google Shape;877;p101"/>
          <p:cNvSpPr/>
          <p:nvPr/>
        </p:nvSpPr>
        <p:spPr>
          <a:xfrm>
            <a:off x="7577958" y="2983560"/>
            <a:ext cx="760710" cy="892969"/>
          </a:xfrm>
          <a:custGeom>
            <a:rect b="b" l="l" r="r" t="t"/>
            <a:pathLst>
              <a:path extrusionOk="0" h="632" w="538">
                <a:moveTo>
                  <a:pt x="538" y="269"/>
                </a:moveTo>
                <a:cubicBezTo>
                  <a:pt x="538" y="120"/>
                  <a:pt x="418" y="0"/>
                  <a:pt x="269" y="0"/>
                </a:cubicBezTo>
                <a:cubicBezTo>
                  <a:pt x="120" y="0"/>
                  <a:pt x="0" y="120"/>
                  <a:pt x="0" y="269"/>
                </a:cubicBezTo>
                <a:cubicBezTo>
                  <a:pt x="0" y="398"/>
                  <a:pt x="90" y="505"/>
                  <a:pt x="211" y="532"/>
                </a:cubicBezTo>
                <a:cubicBezTo>
                  <a:pt x="269" y="632"/>
                  <a:pt x="269" y="632"/>
                  <a:pt x="269" y="632"/>
                </a:cubicBezTo>
                <a:cubicBezTo>
                  <a:pt x="327" y="532"/>
                  <a:pt x="327" y="532"/>
                  <a:pt x="327" y="532"/>
                </a:cubicBezTo>
                <a:cubicBezTo>
                  <a:pt x="447" y="505"/>
                  <a:pt x="538" y="398"/>
                  <a:pt x="538" y="269"/>
                </a:cubicBezTo>
                <a:close/>
              </a:path>
            </a:pathLst>
          </a:custGeom>
          <a:solidFill>
            <a:srgbClr val="E8E8E8"/>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8" name="Google Shape;878;p101"/>
          <p:cNvSpPr/>
          <p:nvPr/>
        </p:nvSpPr>
        <p:spPr>
          <a:xfrm>
            <a:off x="7627362" y="3034757"/>
            <a:ext cx="661306" cy="660797"/>
          </a:xfrm>
          <a:prstGeom prst="ellipse">
            <a:avLst/>
          </a:prstGeom>
          <a:solidFill>
            <a:srgbClr val="6D83A0"/>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79" name="Google Shape;879;p101"/>
          <p:cNvSpPr txBox="1"/>
          <p:nvPr/>
        </p:nvSpPr>
        <p:spPr>
          <a:xfrm>
            <a:off x="7383411" y="4103940"/>
            <a:ext cx="1149805" cy="1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A3838"/>
              </a:buClr>
              <a:buSzPts val="900"/>
              <a:buFont typeface="Raleway"/>
              <a:buNone/>
            </a:pPr>
            <a:r>
              <a:rPr b="1" i="0" lang="zh-CN" sz="900" u="none" cap="none" strike="noStrike">
                <a:solidFill>
                  <a:srgbClr val="3A3838"/>
                </a:solidFill>
                <a:latin typeface="Raleway"/>
                <a:ea typeface="Raleway"/>
                <a:cs typeface="Raleway"/>
                <a:sym typeface="Raleway"/>
              </a:rPr>
              <a:t>BUSINESS ANALYSIS</a:t>
            </a:r>
            <a:endParaRPr b="1" i="0" sz="900" u="none" cap="none" strike="noStrike">
              <a:solidFill>
                <a:srgbClr val="3A3838"/>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0" name="Google Shape;880;p101"/>
          <p:cNvSpPr txBox="1"/>
          <p:nvPr/>
        </p:nvSpPr>
        <p:spPr>
          <a:xfrm flipH="1">
            <a:off x="7329077" y="4300148"/>
            <a:ext cx="1258472" cy="3895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700"/>
              <a:buFont typeface="Raleway"/>
              <a:buNone/>
            </a:pPr>
            <a:r>
              <a:rPr b="0" i="0" lang="zh-CN" sz="700" u="none" cap="none" strike="noStrike">
                <a:solidFill>
                  <a:srgbClr val="A5A5A5"/>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1" name="Google Shape;881;p101"/>
          <p:cNvSpPr/>
          <p:nvPr/>
        </p:nvSpPr>
        <p:spPr>
          <a:xfrm>
            <a:off x="7864461" y="3284029"/>
            <a:ext cx="187704" cy="175903"/>
          </a:xfrm>
          <a:custGeom>
            <a:rect b="b" l="l" r="r" t="t"/>
            <a:pathLst>
              <a:path extrusionOk="0" h="21600" w="2160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2E3252"/>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2" name="Google Shape;882;p101"/>
          <p:cNvSpPr/>
          <p:nvPr/>
        </p:nvSpPr>
        <p:spPr>
          <a:xfrm>
            <a:off x="746426" y="2983560"/>
            <a:ext cx="760710" cy="892969"/>
          </a:xfrm>
          <a:custGeom>
            <a:rect b="b" l="l" r="r" t="t"/>
            <a:pathLst>
              <a:path extrusionOk="0" h="632" w="538">
                <a:moveTo>
                  <a:pt x="538" y="269"/>
                </a:moveTo>
                <a:cubicBezTo>
                  <a:pt x="538" y="120"/>
                  <a:pt x="418" y="0"/>
                  <a:pt x="269" y="0"/>
                </a:cubicBezTo>
                <a:cubicBezTo>
                  <a:pt x="120" y="0"/>
                  <a:pt x="0" y="120"/>
                  <a:pt x="0" y="269"/>
                </a:cubicBezTo>
                <a:cubicBezTo>
                  <a:pt x="0" y="398"/>
                  <a:pt x="90" y="505"/>
                  <a:pt x="211" y="532"/>
                </a:cubicBezTo>
                <a:cubicBezTo>
                  <a:pt x="269" y="632"/>
                  <a:pt x="269" y="632"/>
                  <a:pt x="269" y="632"/>
                </a:cubicBezTo>
                <a:cubicBezTo>
                  <a:pt x="327" y="532"/>
                  <a:pt x="327" y="532"/>
                  <a:pt x="327" y="532"/>
                </a:cubicBezTo>
                <a:cubicBezTo>
                  <a:pt x="447" y="505"/>
                  <a:pt x="538" y="398"/>
                  <a:pt x="538" y="269"/>
                </a:cubicBezTo>
                <a:close/>
              </a:path>
            </a:pathLst>
          </a:custGeom>
          <a:solidFill>
            <a:srgbClr val="E8E8E8"/>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3" name="Google Shape;883;p101"/>
          <p:cNvSpPr/>
          <p:nvPr/>
        </p:nvSpPr>
        <p:spPr>
          <a:xfrm>
            <a:off x="795831" y="3034757"/>
            <a:ext cx="661306" cy="660797"/>
          </a:xfrm>
          <a:prstGeom prst="ellipse">
            <a:avLst/>
          </a:prstGeom>
          <a:solidFill>
            <a:srgbClr val="E0E0E0"/>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4" name="Google Shape;884;p101"/>
          <p:cNvSpPr txBox="1"/>
          <p:nvPr/>
        </p:nvSpPr>
        <p:spPr>
          <a:xfrm>
            <a:off x="766453" y="4103940"/>
            <a:ext cx="720657" cy="1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A3838"/>
              </a:buClr>
              <a:buSzPts val="900"/>
              <a:buFont typeface="Raleway"/>
              <a:buNone/>
            </a:pPr>
            <a:r>
              <a:rPr b="1" i="0" lang="zh-CN" sz="900" u="none" cap="none" strike="noStrike">
                <a:solidFill>
                  <a:srgbClr val="3A3838"/>
                </a:solidFill>
                <a:latin typeface="Raleway"/>
                <a:ea typeface="Raleway"/>
                <a:cs typeface="Raleway"/>
                <a:sym typeface="Raleway"/>
              </a:rPr>
              <a:t>WEB DESIGN</a:t>
            </a:r>
            <a:endParaRPr b="1" i="0" sz="900" u="none" cap="none" strike="noStrike">
              <a:solidFill>
                <a:srgbClr val="3A3838"/>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5" name="Google Shape;885;p101"/>
          <p:cNvSpPr txBox="1"/>
          <p:nvPr/>
        </p:nvSpPr>
        <p:spPr>
          <a:xfrm flipH="1">
            <a:off x="474416" y="4300148"/>
            <a:ext cx="1304730" cy="3895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700"/>
              <a:buFont typeface="Raleway"/>
              <a:buNone/>
            </a:pPr>
            <a:r>
              <a:rPr b="0" i="0" lang="zh-CN" sz="700" u="none" cap="none" strike="noStrike">
                <a:solidFill>
                  <a:srgbClr val="A5A5A5"/>
                </a:solidFill>
                <a:latin typeface="Raleway"/>
                <a:ea typeface="Raleway"/>
                <a:cs typeface="Raleway"/>
                <a:sym typeface="Raleway"/>
              </a:rPr>
              <a:t>Lorem ipsum dolor sit amet, consectetur adipiscingo Lorem ipsum dolor sit amet, </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6" name="Google Shape;886;p101"/>
          <p:cNvSpPr/>
          <p:nvPr/>
        </p:nvSpPr>
        <p:spPr>
          <a:xfrm>
            <a:off x="1003369" y="3265315"/>
            <a:ext cx="246823" cy="205466"/>
          </a:xfrm>
          <a:custGeom>
            <a:rect b="b" l="l" r="r" t="t"/>
            <a:pathLst>
              <a:path extrusionOk="0" h="21600" w="21600">
                <a:moveTo>
                  <a:pt x="21600" y="17212"/>
                </a:moveTo>
                <a:cubicBezTo>
                  <a:pt x="21600" y="17887"/>
                  <a:pt x="21319" y="18562"/>
                  <a:pt x="21039" y="18562"/>
                </a:cubicBezTo>
                <a:cubicBezTo>
                  <a:pt x="16551" y="21262"/>
                  <a:pt x="16551" y="21262"/>
                  <a:pt x="16551" y="21262"/>
                </a:cubicBezTo>
                <a:cubicBezTo>
                  <a:pt x="16270" y="21600"/>
                  <a:pt x="16270" y="21600"/>
                  <a:pt x="15990" y="21600"/>
                </a:cubicBezTo>
                <a:cubicBezTo>
                  <a:pt x="15709" y="21600"/>
                  <a:pt x="15429" y="21600"/>
                  <a:pt x="15429" y="21262"/>
                </a:cubicBezTo>
                <a:cubicBezTo>
                  <a:pt x="10940" y="18562"/>
                  <a:pt x="10940" y="18562"/>
                  <a:pt x="10940" y="18562"/>
                </a:cubicBezTo>
                <a:cubicBezTo>
                  <a:pt x="10940" y="18562"/>
                  <a:pt x="10940" y="18562"/>
                  <a:pt x="10940" y="18562"/>
                </a:cubicBezTo>
                <a:cubicBezTo>
                  <a:pt x="10940" y="18562"/>
                  <a:pt x="10660" y="18562"/>
                  <a:pt x="10660" y="18562"/>
                </a:cubicBezTo>
                <a:cubicBezTo>
                  <a:pt x="6171" y="21262"/>
                  <a:pt x="6171" y="21262"/>
                  <a:pt x="6171" y="21262"/>
                </a:cubicBezTo>
                <a:cubicBezTo>
                  <a:pt x="6171" y="21600"/>
                  <a:pt x="5891" y="21600"/>
                  <a:pt x="5610" y="21600"/>
                </a:cubicBezTo>
                <a:cubicBezTo>
                  <a:pt x="5610" y="21600"/>
                  <a:pt x="5330" y="21600"/>
                  <a:pt x="5049" y="21262"/>
                </a:cubicBezTo>
                <a:cubicBezTo>
                  <a:pt x="561" y="18562"/>
                  <a:pt x="561" y="18562"/>
                  <a:pt x="561" y="18562"/>
                </a:cubicBezTo>
                <a:cubicBezTo>
                  <a:pt x="281" y="18562"/>
                  <a:pt x="0" y="17887"/>
                  <a:pt x="0" y="17212"/>
                </a:cubicBezTo>
                <a:cubicBezTo>
                  <a:pt x="0" y="12487"/>
                  <a:pt x="0" y="12487"/>
                  <a:pt x="0" y="12487"/>
                </a:cubicBezTo>
                <a:cubicBezTo>
                  <a:pt x="0" y="11812"/>
                  <a:pt x="281" y="11137"/>
                  <a:pt x="842" y="10800"/>
                </a:cubicBezTo>
                <a:cubicBezTo>
                  <a:pt x="5049" y="8775"/>
                  <a:pt x="5049" y="8775"/>
                  <a:pt x="5049" y="8775"/>
                </a:cubicBezTo>
                <a:cubicBezTo>
                  <a:pt x="5049" y="3713"/>
                  <a:pt x="5049" y="3713"/>
                  <a:pt x="5049" y="3713"/>
                </a:cubicBezTo>
                <a:cubicBezTo>
                  <a:pt x="5049" y="3375"/>
                  <a:pt x="5330" y="2700"/>
                  <a:pt x="5891" y="2363"/>
                </a:cubicBezTo>
                <a:cubicBezTo>
                  <a:pt x="10379" y="0"/>
                  <a:pt x="10379" y="0"/>
                  <a:pt x="10379" y="0"/>
                </a:cubicBezTo>
                <a:cubicBezTo>
                  <a:pt x="10379" y="0"/>
                  <a:pt x="10660" y="0"/>
                  <a:pt x="10940" y="0"/>
                </a:cubicBezTo>
                <a:cubicBezTo>
                  <a:pt x="10940" y="0"/>
                  <a:pt x="11221" y="0"/>
                  <a:pt x="11221" y="0"/>
                </a:cubicBezTo>
                <a:cubicBezTo>
                  <a:pt x="15709" y="2363"/>
                  <a:pt x="15709" y="2363"/>
                  <a:pt x="15709" y="2363"/>
                </a:cubicBezTo>
                <a:cubicBezTo>
                  <a:pt x="16270" y="2700"/>
                  <a:pt x="16551" y="3375"/>
                  <a:pt x="16551" y="3713"/>
                </a:cubicBezTo>
                <a:cubicBezTo>
                  <a:pt x="16551" y="8775"/>
                  <a:pt x="16551" y="8775"/>
                  <a:pt x="16551" y="8775"/>
                </a:cubicBezTo>
                <a:cubicBezTo>
                  <a:pt x="21039" y="10800"/>
                  <a:pt x="21039" y="10800"/>
                  <a:pt x="21039" y="10800"/>
                </a:cubicBezTo>
                <a:cubicBezTo>
                  <a:pt x="21319" y="11137"/>
                  <a:pt x="21600" y="11812"/>
                  <a:pt x="21600" y="12487"/>
                </a:cubicBezTo>
                <a:lnTo>
                  <a:pt x="21600" y="17212"/>
                </a:lnTo>
                <a:close/>
                <a:moveTo>
                  <a:pt x="9818" y="12150"/>
                </a:moveTo>
                <a:cubicBezTo>
                  <a:pt x="5610" y="10125"/>
                  <a:pt x="5610" y="10125"/>
                  <a:pt x="5610" y="10125"/>
                </a:cubicBezTo>
                <a:cubicBezTo>
                  <a:pt x="1683" y="12150"/>
                  <a:pt x="1683" y="12150"/>
                  <a:pt x="1683" y="12150"/>
                </a:cubicBezTo>
                <a:cubicBezTo>
                  <a:pt x="5610" y="14175"/>
                  <a:pt x="5610" y="14175"/>
                  <a:pt x="5610" y="14175"/>
                </a:cubicBezTo>
                <a:lnTo>
                  <a:pt x="9818" y="12150"/>
                </a:lnTo>
                <a:close/>
                <a:moveTo>
                  <a:pt x="10099" y="17212"/>
                </a:moveTo>
                <a:cubicBezTo>
                  <a:pt x="10099" y="13500"/>
                  <a:pt x="10099" y="13500"/>
                  <a:pt x="10099" y="13500"/>
                </a:cubicBezTo>
                <a:cubicBezTo>
                  <a:pt x="6452" y="15525"/>
                  <a:pt x="6452" y="15525"/>
                  <a:pt x="6452" y="15525"/>
                </a:cubicBezTo>
                <a:cubicBezTo>
                  <a:pt x="6452" y="19575"/>
                  <a:pt x="6452" y="19575"/>
                  <a:pt x="6452" y="19575"/>
                </a:cubicBezTo>
                <a:lnTo>
                  <a:pt x="10099" y="17212"/>
                </a:lnTo>
                <a:close/>
                <a:moveTo>
                  <a:pt x="15148" y="3713"/>
                </a:moveTo>
                <a:cubicBezTo>
                  <a:pt x="10940" y="1688"/>
                  <a:pt x="10940" y="1688"/>
                  <a:pt x="10940" y="1688"/>
                </a:cubicBezTo>
                <a:cubicBezTo>
                  <a:pt x="6452" y="3713"/>
                  <a:pt x="6452" y="3713"/>
                  <a:pt x="6452" y="3713"/>
                </a:cubicBezTo>
                <a:cubicBezTo>
                  <a:pt x="10940" y="6075"/>
                  <a:pt x="10940" y="6075"/>
                  <a:pt x="10940" y="6075"/>
                </a:cubicBezTo>
                <a:lnTo>
                  <a:pt x="15148" y="3713"/>
                </a:lnTo>
                <a:close/>
                <a:moveTo>
                  <a:pt x="15429" y="8775"/>
                </a:moveTo>
                <a:cubicBezTo>
                  <a:pt x="15429" y="5400"/>
                  <a:pt x="15429" y="5400"/>
                  <a:pt x="15429" y="5400"/>
                </a:cubicBezTo>
                <a:cubicBezTo>
                  <a:pt x="11501" y="7425"/>
                  <a:pt x="11501" y="7425"/>
                  <a:pt x="11501" y="7425"/>
                </a:cubicBezTo>
                <a:cubicBezTo>
                  <a:pt x="11501" y="10800"/>
                  <a:pt x="11501" y="10800"/>
                  <a:pt x="11501" y="10800"/>
                </a:cubicBezTo>
                <a:lnTo>
                  <a:pt x="15429" y="8775"/>
                </a:lnTo>
                <a:close/>
                <a:moveTo>
                  <a:pt x="19917" y="12150"/>
                </a:moveTo>
                <a:cubicBezTo>
                  <a:pt x="15990" y="10125"/>
                  <a:pt x="15990" y="10125"/>
                  <a:pt x="15990" y="10125"/>
                </a:cubicBezTo>
                <a:cubicBezTo>
                  <a:pt x="11782" y="12150"/>
                  <a:pt x="11782" y="12150"/>
                  <a:pt x="11782" y="12150"/>
                </a:cubicBezTo>
                <a:cubicBezTo>
                  <a:pt x="15990" y="14175"/>
                  <a:pt x="15990" y="14175"/>
                  <a:pt x="15990" y="14175"/>
                </a:cubicBezTo>
                <a:lnTo>
                  <a:pt x="19917" y="12150"/>
                </a:lnTo>
                <a:close/>
                <a:moveTo>
                  <a:pt x="20478" y="17212"/>
                </a:moveTo>
                <a:cubicBezTo>
                  <a:pt x="20478" y="13500"/>
                  <a:pt x="20478" y="13500"/>
                  <a:pt x="20478" y="13500"/>
                </a:cubicBezTo>
                <a:cubicBezTo>
                  <a:pt x="16551" y="15525"/>
                  <a:pt x="16551" y="15525"/>
                  <a:pt x="16551" y="15525"/>
                </a:cubicBezTo>
                <a:cubicBezTo>
                  <a:pt x="16551" y="19575"/>
                  <a:pt x="16551" y="19575"/>
                  <a:pt x="16551" y="19575"/>
                </a:cubicBezTo>
                <a:lnTo>
                  <a:pt x="20478" y="17212"/>
                </a:lnTo>
                <a:close/>
              </a:path>
            </a:pathLst>
          </a:custGeom>
          <a:solidFill>
            <a:schemeClr val="accent6"/>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2E3252"/>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887" name="Google Shape;887;p101"/>
          <p:cNvGrpSpPr/>
          <p:nvPr/>
        </p:nvGrpSpPr>
        <p:grpSpPr>
          <a:xfrm>
            <a:off x="942322" y="63573"/>
            <a:ext cx="3094978" cy="2496244"/>
            <a:chOff x="13766405" y="344950"/>
            <a:chExt cx="8254348" cy="6656652"/>
          </a:xfrm>
        </p:grpSpPr>
        <p:sp>
          <p:nvSpPr>
            <p:cNvPr id="888" name="Google Shape;888;p101"/>
            <p:cNvSpPr txBox="1"/>
            <p:nvPr/>
          </p:nvSpPr>
          <p:spPr>
            <a:xfrm>
              <a:off x="13766405" y="344950"/>
              <a:ext cx="2826095" cy="30623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7E6E6"/>
                </a:buClr>
                <a:buSzPts val="7500"/>
                <a:buFont typeface="Raleway"/>
                <a:buNone/>
              </a:pPr>
              <a:r>
                <a:rPr b="1" i="0" lang="zh-CN" sz="7500" u="none" cap="none" strike="noStrike">
                  <a:solidFill>
                    <a:srgbClr val="E7E6E6"/>
                  </a:solidFill>
                  <a:latin typeface="Raleway"/>
                  <a:ea typeface="Raleway"/>
                  <a:cs typeface="Raleway"/>
                  <a:sym typeface="Raleway"/>
                </a:rPr>
                <a:t>01</a:t>
              </a:r>
              <a:endParaRPr sz="500"/>
            </a:p>
          </p:txBody>
        </p:sp>
        <p:grpSp>
          <p:nvGrpSpPr>
            <p:cNvPr id="889" name="Google Shape;889;p101"/>
            <p:cNvGrpSpPr/>
            <p:nvPr/>
          </p:nvGrpSpPr>
          <p:grpSpPr>
            <a:xfrm>
              <a:off x="16653941" y="5571094"/>
              <a:ext cx="4981164" cy="1430508"/>
              <a:chOff x="5291860" y="7962541"/>
              <a:chExt cx="4981164" cy="1430508"/>
            </a:xfrm>
          </p:grpSpPr>
          <p:sp>
            <p:nvSpPr>
              <p:cNvPr id="890" name="Google Shape;890;p101"/>
              <p:cNvSpPr/>
              <p:nvPr/>
            </p:nvSpPr>
            <p:spPr>
              <a:xfrm>
                <a:off x="5291860" y="7962541"/>
                <a:ext cx="4981164" cy="1430508"/>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891" name="Google Shape;891;p101"/>
              <p:cNvSpPr/>
              <p:nvPr/>
            </p:nvSpPr>
            <p:spPr>
              <a:xfrm>
                <a:off x="9304079" y="8278227"/>
                <a:ext cx="799136" cy="799136"/>
              </a:xfrm>
              <a:prstGeom prst="ellipse">
                <a:avLst/>
              </a:prstGeom>
              <a:solidFill>
                <a:schemeClr val="lt1"/>
              </a:solidFill>
              <a:ln>
                <a:noFill/>
              </a:ln>
              <a:effectLst>
                <a:outerShdw blurRad="228600" rotWithShape="0" algn="tr" dir="8100000" dist="381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892" name="Google Shape;892;p101"/>
              <p:cNvSpPr/>
              <p:nvPr/>
            </p:nvSpPr>
            <p:spPr>
              <a:xfrm>
                <a:off x="9539738" y="8662085"/>
                <a:ext cx="327819" cy="214065"/>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 name="Google Shape;893;p101"/>
              <p:cNvSpPr/>
              <p:nvPr/>
            </p:nvSpPr>
            <p:spPr>
              <a:xfrm>
                <a:off x="9539738" y="8479440"/>
                <a:ext cx="327819" cy="214065"/>
              </a:xfrm>
              <a:custGeom>
                <a:rect b="b" l="l" r="r" t="t"/>
                <a:pathLst>
                  <a:path extrusionOk="0" h="21316" w="21414">
                    <a:moveTo>
                      <a:pt x="11079" y="20890"/>
                    </a:moveTo>
                    <a:cubicBezTo>
                      <a:pt x="10707" y="21458"/>
                      <a:pt x="10335" y="21458"/>
                      <a:pt x="9962" y="20890"/>
                    </a:cubicBezTo>
                    <a:cubicBezTo>
                      <a:pt x="279" y="5542"/>
                      <a:pt x="279" y="5542"/>
                      <a:pt x="279" y="5542"/>
                    </a:cubicBezTo>
                    <a:cubicBezTo>
                      <a:pt x="-93" y="4974"/>
                      <a:pt x="-93" y="4405"/>
                      <a:pt x="279" y="3837"/>
                    </a:cubicBezTo>
                    <a:cubicBezTo>
                      <a:pt x="2514" y="426"/>
                      <a:pt x="2514" y="426"/>
                      <a:pt x="2514" y="426"/>
                    </a:cubicBezTo>
                    <a:cubicBezTo>
                      <a:pt x="2514" y="-142"/>
                      <a:pt x="3259" y="-142"/>
                      <a:pt x="3631" y="426"/>
                    </a:cubicBezTo>
                    <a:cubicBezTo>
                      <a:pt x="10707" y="11226"/>
                      <a:pt x="10707" y="11226"/>
                      <a:pt x="10707" y="11226"/>
                    </a:cubicBezTo>
                    <a:cubicBezTo>
                      <a:pt x="17783" y="426"/>
                      <a:pt x="17783" y="426"/>
                      <a:pt x="17783" y="426"/>
                    </a:cubicBezTo>
                    <a:cubicBezTo>
                      <a:pt x="18155" y="-142"/>
                      <a:pt x="18528" y="-142"/>
                      <a:pt x="18900" y="426"/>
                    </a:cubicBezTo>
                    <a:cubicBezTo>
                      <a:pt x="21135" y="3837"/>
                      <a:pt x="21135" y="3837"/>
                      <a:pt x="21135" y="3837"/>
                    </a:cubicBezTo>
                    <a:cubicBezTo>
                      <a:pt x="21507" y="4405"/>
                      <a:pt x="21507" y="4974"/>
                      <a:pt x="21135" y="5542"/>
                    </a:cubicBezTo>
                    <a:lnTo>
                      <a:pt x="11079" y="2089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4" name="Google Shape;894;p101"/>
              <p:cNvSpPr txBox="1"/>
              <p:nvPr/>
            </p:nvSpPr>
            <p:spPr>
              <a:xfrm>
                <a:off x="5763094" y="8400796"/>
                <a:ext cx="3069751"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F1F1F"/>
                  </a:buClr>
                  <a:buSzPts val="1300"/>
                  <a:buFont typeface="Raleway"/>
                  <a:buNone/>
                </a:pPr>
                <a:r>
                  <a:rPr b="0" i="0" lang="zh-CN" sz="1300" u="none" cap="none" strike="noStrike">
                    <a:solidFill>
                      <a:srgbClr val="1F1F1F"/>
                    </a:solidFill>
                    <a:latin typeface="Raleway"/>
                    <a:ea typeface="Raleway"/>
                    <a:cs typeface="Raleway"/>
                    <a:sym typeface="Raleway"/>
                  </a:rPr>
                  <a:t>Great Layouts.</a:t>
                </a:r>
                <a:endParaRPr sz="500"/>
              </a:p>
            </p:txBody>
          </p:sp>
        </p:grpSp>
        <p:sp>
          <p:nvSpPr>
            <p:cNvPr id="895" name="Google Shape;895;p101"/>
            <p:cNvSpPr txBox="1"/>
            <p:nvPr/>
          </p:nvSpPr>
          <p:spPr>
            <a:xfrm flipH="1">
              <a:off x="13797348" y="3720038"/>
              <a:ext cx="7677886" cy="13731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C7C7C"/>
                </a:buClr>
                <a:buSzPts val="900"/>
                <a:buFont typeface="Raleway"/>
                <a:buNone/>
              </a:pPr>
              <a:r>
                <a:rPr b="0" i="0" lang="zh-CN" sz="900" u="none" cap="none" strike="noStrike">
                  <a:solidFill>
                    <a:srgbClr val="7C7C7C"/>
                  </a:solidFill>
                  <a:latin typeface="Raleway"/>
                  <a:ea typeface="Raleway"/>
                  <a:cs typeface="Raleway"/>
                  <a:sym typeface="Raleway"/>
                </a:rPr>
                <a:t>Lorem ipsum dolor sit amet, consectur adipiscing elit, sed Lorem ipsum dolor sit amet, consectetur adipiscing elit, sed do</a:t>
              </a:r>
              <a:endParaRPr sz="500"/>
            </a:p>
          </p:txBody>
        </p:sp>
        <p:sp>
          <p:nvSpPr>
            <p:cNvPr id="896" name="Google Shape;896;p101"/>
            <p:cNvSpPr txBox="1"/>
            <p:nvPr/>
          </p:nvSpPr>
          <p:spPr>
            <a:xfrm>
              <a:off x="13797348" y="2249240"/>
              <a:ext cx="8223405" cy="92333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F1F1F"/>
                </a:buClr>
                <a:buSzPts val="2200"/>
                <a:buFont typeface="Raleway"/>
                <a:buNone/>
              </a:pPr>
              <a:r>
                <a:rPr b="1" i="0" lang="zh-CN" sz="2200" u="none" cap="none" strike="noStrike">
                  <a:solidFill>
                    <a:srgbClr val="1F1F1F"/>
                  </a:solidFill>
                  <a:latin typeface="Raleway"/>
                  <a:ea typeface="Raleway"/>
                  <a:cs typeface="Raleway"/>
                  <a:sym typeface="Raleway"/>
                </a:rPr>
                <a:t>BEAUTYFUL </a:t>
              </a:r>
              <a:r>
                <a:rPr b="1" i="0" lang="zh-CN" sz="2200" u="none" cap="none" strike="noStrike">
                  <a:solidFill>
                    <a:srgbClr val="A5A5A5"/>
                  </a:solidFill>
                  <a:latin typeface="Raleway"/>
                  <a:ea typeface="Raleway"/>
                  <a:cs typeface="Raleway"/>
                  <a:sym typeface="Raleway"/>
                </a:rPr>
                <a:t>INTERIOR</a:t>
              </a:r>
              <a:endParaRPr sz="500"/>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01" name="Google Shape;901;p102"/>
          <p:cNvSpPr/>
          <p:nvPr/>
        </p:nvSpPr>
        <p:spPr>
          <a:xfrm>
            <a:off x="0" y="0"/>
            <a:ext cx="9143999" cy="5143500"/>
          </a:xfrm>
          <a:prstGeom prst="rect">
            <a:avLst/>
          </a:prstGeom>
          <a:solidFill>
            <a:schemeClr val="lt1">
              <a:alpha val="89803"/>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02" name="Google Shape;902;p102"/>
          <p:cNvGrpSpPr/>
          <p:nvPr/>
        </p:nvGrpSpPr>
        <p:grpSpPr>
          <a:xfrm>
            <a:off x="3498128" y="2006183"/>
            <a:ext cx="2164113" cy="1996292"/>
            <a:chOff x="4228326" y="2110682"/>
            <a:chExt cx="3801697" cy="3506430"/>
          </a:xfrm>
        </p:grpSpPr>
        <p:sp>
          <p:nvSpPr>
            <p:cNvPr id="903" name="Google Shape;903;p102"/>
            <p:cNvSpPr/>
            <p:nvPr/>
          </p:nvSpPr>
          <p:spPr>
            <a:xfrm>
              <a:off x="4583832" y="3630823"/>
              <a:ext cx="1723793" cy="1721726"/>
            </a:xfrm>
            <a:custGeom>
              <a:rect b="b" l="l" r="r" t="t"/>
              <a:pathLst>
                <a:path extrusionOk="0" h="352" w="352">
                  <a:moveTo>
                    <a:pt x="352" y="201"/>
                  </a:moveTo>
                  <a:cubicBezTo>
                    <a:pt x="352" y="150"/>
                    <a:pt x="352" y="150"/>
                    <a:pt x="352" y="150"/>
                  </a:cubicBezTo>
                  <a:cubicBezTo>
                    <a:pt x="312" y="136"/>
                    <a:pt x="312" y="136"/>
                    <a:pt x="312" y="136"/>
                  </a:cubicBezTo>
                  <a:cubicBezTo>
                    <a:pt x="309" y="126"/>
                    <a:pt x="305" y="117"/>
                    <a:pt x="300" y="108"/>
                  </a:cubicBezTo>
                  <a:cubicBezTo>
                    <a:pt x="318" y="69"/>
                    <a:pt x="318" y="69"/>
                    <a:pt x="318" y="69"/>
                  </a:cubicBezTo>
                  <a:cubicBezTo>
                    <a:pt x="282" y="33"/>
                    <a:pt x="282" y="33"/>
                    <a:pt x="282" y="33"/>
                  </a:cubicBezTo>
                  <a:cubicBezTo>
                    <a:pt x="244" y="52"/>
                    <a:pt x="244" y="52"/>
                    <a:pt x="244" y="52"/>
                  </a:cubicBezTo>
                  <a:cubicBezTo>
                    <a:pt x="235" y="47"/>
                    <a:pt x="225" y="43"/>
                    <a:pt x="215" y="40"/>
                  </a:cubicBezTo>
                  <a:cubicBezTo>
                    <a:pt x="201" y="0"/>
                    <a:pt x="201" y="0"/>
                    <a:pt x="201" y="0"/>
                  </a:cubicBezTo>
                  <a:cubicBezTo>
                    <a:pt x="151" y="0"/>
                    <a:pt x="151" y="0"/>
                    <a:pt x="151" y="0"/>
                  </a:cubicBezTo>
                  <a:cubicBezTo>
                    <a:pt x="137" y="40"/>
                    <a:pt x="137" y="40"/>
                    <a:pt x="137" y="40"/>
                  </a:cubicBezTo>
                  <a:cubicBezTo>
                    <a:pt x="127" y="43"/>
                    <a:pt x="117" y="47"/>
                    <a:pt x="108" y="52"/>
                  </a:cubicBezTo>
                  <a:cubicBezTo>
                    <a:pt x="70" y="33"/>
                    <a:pt x="70" y="33"/>
                    <a:pt x="70" y="33"/>
                  </a:cubicBezTo>
                  <a:cubicBezTo>
                    <a:pt x="34" y="69"/>
                    <a:pt x="34" y="69"/>
                    <a:pt x="34" y="69"/>
                  </a:cubicBezTo>
                  <a:cubicBezTo>
                    <a:pt x="52" y="108"/>
                    <a:pt x="52" y="108"/>
                    <a:pt x="52" y="108"/>
                  </a:cubicBezTo>
                  <a:cubicBezTo>
                    <a:pt x="47" y="117"/>
                    <a:pt x="43" y="126"/>
                    <a:pt x="40" y="136"/>
                  </a:cubicBezTo>
                  <a:cubicBezTo>
                    <a:pt x="0" y="150"/>
                    <a:pt x="0" y="150"/>
                    <a:pt x="0" y="150"/>
                  </a:cubicBezTo>
                  <a:cubicBezTo>
                    <a:pt x="0" y="201"/>
                    <a:pt x="0" y="201"/>
                    <a:pt x="0" y="201"/>
                  </a:cubicBezTo>
                  <a:cubicBezTo>
                    <a:pt x="40" y="215"/>
                    <a:pt x="40" y="215"/>
                    <a:pt x="40" y="215"/>
                  </a:cubicBezTo>
                  <a:cubicBezTo>
                    <a:pt x="43" y="225"/>
                    <a:pt x="47" y="235"/>
                    <a:pt x="52" y="244"/>
                  </a:cubicBezTo>
                  <a:cubicBezTo>
                    <a:pt x="34" y="282"/>
                    <a:pt x="34" y="282"/>
                    <a:pt x="34" y="282"/>
                  </a:cubicBezTo>
                  <a:cubicBezTo>
                    <a:pt x="70" y="318"/>
                    <a:pt x="70" y="318"/>
                    <a:pt x="70" y="318"/>
                  </a:cubicBezTo>
                  <a:cubicBezTo>
                    <a:pt x="108" y="300"/>
                    <a:pt x="108" y="300"/>
                    <a:pt x="108" y="300"/>
                  </a:cubicBezTo>
                  <a:cubicBezTo>
                    <a:pt x="117" y="304"/>
                    <a:pt x="127" y="309"/>
                    <a:pt x="137" y="311"/>
                  </a:cubicBezTo>
                  <a:cubicBezTo>
                    <a:pt x="151" y="352"/>
                    <a:pt x="151" y="352"/>
                    <a:pt x="151" y="352"/>
                  </a:cubicBezTo>
                  <a:cubicBezTo>
                    <a:pt x="201" y="352"/>
                    <a:pt x="201" y="352"/>
                    <a:pt x="201" y="352"/>
                  </a:cubicBezTo>
                  <a:cubicBezTo>
                    <a:pt x="215" y="311"/>
                    <a:pt x="215" y="311"/>
                    <a:pt x="215" y="311"/>
                  </a:cubicBezTo>
                  <a:cubicBezTo>
                    <a:pt x="225" y="309"/>
                    <a:pt x="235" y="304"/>
                    <a:pt x="244" y="300"/>
                  </a:cubicBezTo>
                  <a:cubicBezTo>
                    <a:pt x="282" y="318"/>
                    <a:pt x="282" y="318"/>
                    <a:pt x="282" y="318"/>
                  </a:cubicBezTo>
                  <a:cubicBezTo>
                    <a:pt x="318" y="282"/>
                    <a:pt x="318" y="282"/>
                    <a:pt x="318" y="282"/>
                  </a:cubicBezTo>
                  <a:cubicBezTo>
                    <a:pt x="300" y="244"/>
                    <a:pt x="300" y="244"/>
                    <a:pt x="300" y="244"/>
                  </a:cubicBezTo>
                  <a:cubicBezTo>
                    <a:pt x="305" y="235"/>
                    <a:pt x="309" y="225"/>
                    <a:pt x="312" y="215"/>
                  </a:cubicBezTo>
                  <a:lnTo>
                    <a:pt x="352" y="201"/>
                  </a:lnTo>
                  <a:close/>
                  <a:moveTo>
                    <a:pt x="176" y="264"/>
                  </a:moveTo>
                  <a:cubicBezTo>
                    <a:pt x="128" y="264"/>
                    <a:pt x="88" y="224"/>
                    <a:pt x="88" y="176"/>
                  </a:cubicBezTo>
                  <a:cubicBezTo>
                    <a:pt x="88" y="127"/>
                    <a:pt x="128" y="88"/>
                    <a:pt x="176" y="88"/>
                  </a:cubicBezTo>
                  <a:cubicBezTo>
                    <a:pt x="224" y="88"/>
                    <a:pt x="264" y="127"/>
                    <a:pt x="264" y="176"/>
                  </a:cubicBezTo>
                  <a:cubicBezTo>
                    <a:pt x="264" y="224"/>
                    <a:pt x="224" y="264"/>
                    <a:pt x="176" y="264"/>
                  </a:cubicBezTo>
                  <a:close/>
                </a:path>
              </a:pathLst>
            </a:custGeom>
            <a:solidFill>
              <a:schemeClr val="accent3"/>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04" name="Google Shape;904;p102"/>
            <p:cNvSpPr/>
            <p:nvPr/>
          </p:nvSpPr>
          <p:spPr>
            <a:xfrm>
              <a:off x="6286956" y="3140968"/>
              <a:ext cx="1556374" cy="1556374"/>
            </a:xfrm>
            <a:custGeom>
              <a:rect b="b" l="l" r="r" t="t"/>
              <a:pathLst>
                <a:path extrusionOk="0" h="318" w="318">
                  <a:moveTo>
                    <a:pt x="318" y="182"/>
                  </a:moveTo>
                  <a:cubicBezTo>
                    <a:pt x="318" y="136"/>
                    <a:pt x="318" y="136"/>
                    <a:pt x="318" y="136"/>
                  </a:cubicBezTo>
                  <a:cubicBezTo>
                    <a:pt x="281" y="123"/>
                    <a:pt x="281" y="123"/>
                    <a:pt x="281" y="123"/>
                  </a:cubicBezTo>
                  <a:cubicBezTo>
                    <a:pt x="279" y="114"/>
                    <a:pt x="275" y="105"/>
                    <a:pt x="271" y="97"/>
                  </a:cubicBezTo>
                  <a:cubicBezTo>
                    <a:pt x="287" y="63"/>
                    <a:pt x="287" y="63"/>
                    <a:pt x="287" y="63"/>
                  </a:cubicBezTo>
                  <a:cubicBezTo>
                    <a:pt x="255" y="30"/>
                    <a:pt x="255" y="30"/>
                    <a:pt x="255" y="30"/>
                  </a:cubicBezTo>
                  <a:cubicBezTo>
                    <a:pt x="220" y="47"/>
                    <a:pt x="220" y="47"/>
                    <a:pt x="220" y="47"/>
                  </a:cubicBezTo>
                  <a:cubicBezTo>
                    <a:pt x="212" y="42"/>
                    <a:pt x="203" y="39"/>
                    <a:pt x="194" y="36"/>
                  </a:cubicBezTo>
                  <a:cubicBezTo>
                    <a:pt x="182" y="0"/>
                    <a:pt x="182" y="0"/>
                    <a:pt x="182" y="0"/>
                  </a:cubicBezTo>
                  <a:cubicBezTo>
                    <a:pt x="136" y="0"/>
                    <a:pt x="136" y="0"/>
                    <a:pt x="136" y="0"/>
                  </a:cubicBezTo>
                  <a:cubicBezTo>
                    <a:pt x="123" y="36"/>
                    <a:pt x="123" y="36"/>
                    <a:pt x="123" y="36"/>
                  </a:cubicBezTo>
                  <a:cubicBezTo>
                    <a:pt x="114" y="39"/>
                    <a:pt x="105" y="42"/>
                    <a:pt x="97" y="47"/>
                  </a:cubicBezTo>
                  <a:cubicBezTo>
                    <a:pt x="62" y="30"/>
                    <a:pt x="62" y="30"/>
                    <a:pt x="62" y="30"/>
                  </a:cubicBezTo>
                  <a:cubicBezTo>
                    <a:pt x="30" y="63"/>
                    <a:pt x="30" y="63"/>
                    <a:pt x="30" y="63"/>
                  </a:cubicBezTo>
                  <a:cubicBezTo>
                    <a:pt x="47" y="97"/>
                    <a:pt x="47" y="97"/>
                    <a:pt x="47" y="97"/>
                  </a:cubicBezTo>
                  <a:cubicBezTo>
                    <a:pt x="42" y="105"/>
                    <a:pt x="38" y="114"/>
                    <a:pt x="36" y="123"/>
                  </a:cubicBezTo>
                  <a:cubicBezTo>
                    <a:pt x="0" y="136"/>
                    <a:pt x="0" y="136"/>
                    <a:pt x="0" y="136"/>
                  </a:cubicBezTo>
                  <a:cubicBezTo>
                    <a:pt x="0" y="182"/>
                    <a:pt x="0" y="182"/>
                    <a:pt x="0" y="182"/>
                  </a:cubicBezTo>
                  <a:cubicBezTo>
                    <a:pt x="36" y="194"/>
                    <a:pt x="36" y="194"/>
                    <a:pt x="36" y="194"/>
                  </a:cubicBezTo>
                  <a:cubicBezTo>
                    <a:pt x="38" y="204"/>
                    <a:pt x="42" y="212"/>
                    <a:pt x="47" y="220"/>
                  </a:cubicBezTo>
                  <a:cubicBezTo>
                    <a:pt x="30" y="255"/>
                    <a:pt x="30" y="255"/>
                    <a:pt x="30" y="255"/>
                  </a:cubicBezTo>
                  <a:cubicBezTo>
                    <a:pt x="62" y="288"/>
                    <a:pt x="62" y="288"/>
                    <a:pt x="62" y="288"/>
                  </a:cubicBezTo>
                  <a:cubicBezTo>
                    <a:pt x="97" y="271"/>
                    <a:pt x="97" y="271"/>
                    <a:pt x="97" y="271"/>
                  </a:cubicBezTo>
                  <a:cubicBezTo>
                    <a:pt x="105" y="275"/>
                    <a:pt x="114" y="279"/>
                    <a:pt x="123" y="282"/>
                  </a:cubicBezTo>
                  <a:cubicBezTo>
                    <a:pt x="136" y="318"/>
                    <a:pt x="136" y="318"/>
                    <a:pt x="136" y="318"/>
                  </a:cubicBezTo>
                  <a:cubicBezTo>
                    <a:pt x="182" y="318"/>
                    <a:pt x="182" y="318"/>
                    <a:pt x="182" y="318"/>
                  </a:cubicBezTo>
                  <a:cubicBezTo>
                    <a:pt x="194" y="282"/>
                    <a:pt x="194" y="282"/>
                    <a:pt x="194" y="282"/>
                  </a:cubicBezTo>
                  <a:cubicBezTo>
                    <a:pt x="203" y="279"/>
                    <a:pt x="212" y="275"/>
                    <a:pt x="220" y="271"/>
                  </a:cubicBezTo>
                  <a:cubicBezTo>
                    <a:pt x="255" y="288"/>
                    <a:pt x="255" y="288"/>
                    <a:pt x="255" y="288"/>
                  </a:cubicBezTo>
                  <a:cubicBezTo>
                    <a:pt x="287" y="255"/>
                    <a:pt x="287" y="255"/>
                    <a:pt x="287" y="255"/>
                  </a:cubicBezTo>
                  <a:cubicBezTo>
                    <a:pt x="271" y="220"/>
                    <a:pt x="271" y="220"/>
                    <a:pt x="271" y="220"/>
                  </a:cubicBezTo>
                  <a:cubicBezTo>
                    <a:pt x="275" y="212"/>
                    <a:pt x="279" y="204"/>
                    <a:pt x="281" y="194"/>
                  </a:cubicBezTo>
                  <a:lnTo>
                    <a:pt x="318" y="182"/>
                  </a:lnTo>
                  <a:close/>
                  <a:moveTo>
                    <a:pt x="159" y="238"/>
                  </a:moveTo>
                  <a:cubicBezTo>
                    <a:pt x="115" y="238"/>
                    <a:pt x="79" y="203"/>
                    <a:pt x="79" y="159"/>
                  </a:cubicBezTo>
                  <a:cubicBezTo>
                    <a:pt x="79" y="115"/>
                    <a:pt x="115" y="79"/>
                    <a:pt x="159" y="79"/>
                  </a:cubicBezTo>
                  <a:cubicBezTo>
                    <a:pt x="202" y="79"/>
                    <a:pt x="238" y="115"/>
                    <a:pt x="238" y="159"/>
                  </a:cubicBezTo>
                  <a:cubicBezTo>
                    <a:pt x="238" y="203"/>
                    <a:pt x="202" y="238"/>
                    <a:pt x="159" y="238"/>
                  </a:cubicBezTo>
                  <a:close/>
                </a:path>
              </a:pathLst>
            </a:custGeom>
            <a:solidFill>
              <a:schemeClr val="accent5"/>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05" name="Google Shape;905;p102"/>
            <p:cNvSpPr/>
            <p:nvPr/>
          </p:nvSpPr>
          <p:spPr>
            <a:xfrm>
              <a:off x="5205969" y="2396885"/>
              <a:ext cx="1287678" cy="1287678"/>
            </a:xfrm>
            <a:custGeom>
              <a:rect b="b" l="l" r="r" t="t"/>
              <a:pathLst>
                <a:path extrusionOk="0" h="263" w="263">
                  <a:moveTo>
                    <a:pt x="263" y="150"/>
                  </a:moveTo>
                  <a:cubicBezTo>
                    <a:pt x="263" y="112"/>
                    <a:pt x="263" y="112"/>
                    <a:pt x="263" y="112"/>
                  </a:cubicBezTo>
                  <a:cubicBezTo>
                    <a:pt x="233" y="102"/>
                    <a:pt x="233" y="102"/>
                    <a:pt x="233" y="102"/>
                  </a:cubicBezTo>
                  <a:cubicBezTo>
                    <a:pt x="231" y="94"/>
                    <a:pt x="228" y="87"/>
                    <a:pt x="224" y="80"/>
                  </a:cubicBezTo>
                  <a:cubicBezTo>
                    <a:pt x="238" y="52"/>
                    <a:pt x="238" y="52"/>
                    <a:pt x="238" y="52"/>
                  </a:cubicBezTo>
                  <a:cubicBezTo>
                    <a:pt x="211" y="25"/>
                    <a:pt x="211" y="25"/>
                    <a:pt x="211" y="25"/>
                  </a:cubicBezTo>
                  <a:cubicBezTo>
                    <a:pt x="182" y="38"/>
                    <a:pt x="182" y="38"/>
                    <a:pt x="182" y="38"/>
                  </a:cubicBezTo>
                  <a:cubicBezTo>
                    <a:pt x="176" y="35"/>
                    <a:pt x="168" y="32"/>
                    <a:pt x="161" y="30"/>
                  </a:cubicBezTo>
                  <a:cubicBezTo>
                    <a:pt x="151" y="0"/>
                    <a:pt x="151" y="0"/>
                    <a:pt x="151" y="0"/>
                  </a:cubicBezTo>
                  <a:cubicBezTo>
                    <a:pt x="112" y="0"/>
                    <a:pt x="112" y="0"/>
                    <a:pt x="112" y="0"/>
                  </a:cubicBezTo>
                  <a:cubicBezTo>
                    <a:pt x="102" y="30"/>
                    <a:pt x="102" y="30"/>
                    <a:pt x="102" y="30"/>
                  </a:cubicBezTo>
                  <a:cubicBezTo>
                    <a:pt x="94" y="32"/>
                    <a:pt x="87" y="35"/>
                    <a:pt x="81" y="38"/>
                  </a:cubicBezTo>
                  <a:cubicBezTo>
                    <a:pt x="52" y="25"/>
                    <a:pt x="52" y="25"/>
                    <a:pt x="52" y="25"/>
                  </a:cubicBezTo>
                  <a:cubicBezTo>
                    <a:pt x="25" y="52"/>
                    <a:pt x="25" y="52"/>
                    <a:pt x="25" y="52"/>
                  </a:cubicBezTo>
                  <a:cubicBezTo>
                    <a:pt x="39" y="80"/>
                    <a:pt x="39" y="80"/>
                    <a:pt x="39" y="80"/>
                  </a:cubicBezTo>
                  <a:cubicBezTo>
                    <a:pt x="35" y="87"/>
                    <a:pt x="32" y="94"/>
                    <a:pt x="30" y="102"/>
                  </a:cubicBezTo>
                  <a:cubicBezTo>
                    <a:pt x="0" y="112"/>
                    <a:pt x="0" y="112"/>
                    <a:pt x="0" y="112"/>
                  </a:cubicBezTo>
                  <a:cubicBezTo>
                    <a:pt x="0" y="150"/>
                    <a:pt x="0" y="150"/>
                    <a:pt x="0" y="150"/>
                  </a:cubicBezTo>
                  <a:cubicBezTo>
                    <a:pt x="30" y="161"/>
                    <a:pt x="30" y="161"/>
                    <a:pt x="30" y="161"/>
                  </a:cubicBezTo>
                  <a:cubicBezTo>
                    <a:pt x="32" y="168"/>
                    <a:pt x="35" y="175"/>
                    <a:pt x="39" y="182"/>
                  </a:cubicBezTo>
                  <a:cubicBezTo>
                    <a:pt x="25" y="211"/>
                    <a:pt x="25" y="211"/>
                    <a:pt x="25" y="211"/>
                  </a:cubicBezTo>
                  <a:cubicBezTo>
                    <a:pt x="52" y="238"/>
                    <a:pt x="52" y="238"/>
                    <a:pt x="52" y="238"/>
                  </a:cubicBezTo>
                  <a:cubicBezTo>
                    <a:pt x="81" y="224"/>
                    <a:pt x="81" y="224"/>
                    <a:pt x="81" y="224"/>
                  </a:cubicBezTo>
                  <a:cubicBezTo>
                    <a:pt x="87" y="227"/>
                    <a:pt x="94" y="230"/>
                    <a:pt x="102" y="233"/>
                  </a:cubicBezTo>
                  <a:cubicBezTo>
                    <a:pt x="112" y="263"/>
                    <a:pt x="112" y="263"/>
                    <a:pt x="112" y="263"/>
                  </a:cubicBezTo>
                  <a:cubicBezTo>
                    <a:pt x="151" y="263"/>
                    <a:pt x="151" y="263"/>
                    <a:pt x="151" y="263"/>
                  </a:cubicBezTo>
                  <a:cubicBezTo>
                    <a:pt x="161" y="233"/>
                    <a:pt x="161" y="233"/>
                    <a:pt x="161" y="233"/>
                  </a:cubicBezTo>
                  <a:cubicBezTo>
                    <a:pt x="168" y="230"/>
                    <a:pt x="176" y="227"/>
                    <a:pt x="182" y="224"/>
                  </a:cubicBezTo>
                  <a:cubicBezTo>
                    <a:pt x="211" y="238"/>
                    <a:pt x="211" y="238"/>
                    <a:pt x="211" y="238"/>
                  </a:cubicBezTo>
                  <a:cubicBezTo>
                    <a:pt x="238" y="211"/>
                    <a:pt x="238" y="211"/>
                    <a:pt x="238" y="211"/>
                  </a:cubicBezTo>
                  <a:cubicBezTo>
                    <a:pt x="224" y="182"/>
                    <a:pt x="224" y="182"/>
                    <a:pt x="224" y="182"/>
                  </a:cubicBezTo>
                  <a:cubicBezTo>
                    <a:pt x="228" y="175"/>
                    <a:pt x="231" y="168"/>
                    <a:pt x="233" y="161"/>
                  </a:cubicBezTo>
                  <a:lnTo>
                    <a:pt x="263" y="150"/>
                  </a:lnTo>
                  <a:close/>
                  <a:moveTo>
                    <a:pt x="131" y="197"/>
                  </a:moveTo>
                  <a:cubicBezTo>
                    <a:pt x="95" y="197"/>
                    <a:pt x="66" y="167"/>
                    <a:pt x="66" y="131"/>
                  </a:cubicBezTo>
                  <a:cubicBezTo>
                    <a:pt x="66" y="95"/>
                    <a:pt x="95" y="65"/>
                    <a:pt x="131" y="65"/>
                  </a:cubicBezTo>
                  <a:cubicBezTo>
                    <a:pt x="168" y="65"/>
                    <a:pt x="197" y="95"/>
                    <a:pt x="197" y="131"/>
                  </a:cubicBezTo>
                  <a:cubicBezTo>
                    <a:pt x="197" y="167"/>
                    <a:pt x="168" y="197"/>
                    <a:pt x="131" y="197"/>
                  </a:cubicBezTo>
                  <a:close/>
                </a:path>
              </a:pathLst>
            </a:custGeom>
            <a:solidFill>
              <a:schemeClr val="accent4"/>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06" name="Google Shape;906;p102"/>
            <p:cNvSpPr/>
            <p:nvPr/>
          </p:nvSpPr>
          <p:spPr>
            <a:xfrm>
              <a:off x="4325470" y="3438602"/>
              <a:ext cx="2201247" cy="2178510"/>
            </a:xfrm>
            <a:custGeom>
              <a:rect b="b" l="l" r="r" t="t"/>
              <a:pathLst>
                <a:path extrusionOk="0" h="445" w="450">
                  <a:moveTo>
                    <a:pt x="230" y="445"/>
                  </a:moveTo>
                  <a:cubicBezTo>
                    <a:pt x="103" y="445"/>
                    <a:pt x="0" y="342"/>
                    <a:pt x="0" y="215"/>
                  </a:cubicBezTo>
                  <a:cubicBezTo>
                    <a:pt x="0" y="120"/>
                    <a:pt x="57" y="36"/>
                    <a:pt x="145" y="0"/>
                  </a:cubicBezTo>
                  <a:cubicBezTo>
                    <a:pt x="147" y="0"/>
                    <a:pt x="150" y="1"/>
                    <a:pt x="151" y="3"/>
                  </a:cubicBezTo>
                  <a:cubicBezTo>
                    <a:pt x="152" y="5"/>
                    <a:pt x="151" y="8"/>
                    <a:pt x="148" y="9"/>
                  </a:cubicBezTo>
                  <a:cubicBezTo>
                    <a:pt x="64" y="43"/>
                    <a:pt x="9" y="123"/>
                    <a:pt x="9" y="215"/>
                  </a:cubicBezTo>
                  <a:cubicBezTo>
                    <a:pt x="9" y="337"/>
                    <a:pt x="108" y="436"/>
                    <a:pt x="230" y="436"/>
                  </a:cubicBezTo>
                  <a:cubicBezTo>
                    <a:pt x="323" y="436"/>
                    <a:pt x="406" y="378"/>
                    <a:pt x="438" y="291"/>
                  </a:cubicBezTo>
                  <a:cubicBezTo>
                    <a:pt x="439" y="289"/>
                    <a:pt x="439" y="287"/>
                    <a:pt x="440" y="285"/>
                  </a:cubicBezTo>
                  <a:cubicBezTo>
                    <a:pt x="441" y="283"/>
                    <a:pt x="443" y="282"/>
                    <a:pt x="446" y="282"/>
                  </a:cubicBezTo>
                  <a:cubicBezTo>
                    <a:pt x="448" y="283"/>
                    <a:pt x="450" y="286"/>
                    <a:pt x="449" y="288"/>
                  </a:cubicBezTo>
                  <a:cubicBezTo>
                    <a:pt x="448" y="290"/>
                    <a:pt x="447" y="292"/>
                    <a:pt x="447" y="294"/>
                  </a:cubicBezTo>
                  <a:cubicBezTo>
                    <a:pt x="413" y="384"/>
                    <a:pt x="326" y="445"/>
                    <a:pt x="230" y="445"/>
                  </a:cubicBezTo>
                  <a:close/>
                </a:path>
              </a:pathLst>
            </a:custGeom>
            <a:solidFill>
              <a:schemeClr val="accent3"/>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07" name="Google Shape;907;p102"/>
            <p:cNvSpPr/>
            <p:nvPr/>
          </p:nvSpPr>
          <p:spPr>
            <a:xfrm>
              <a:off x="6400636" y="2965282"/>
              <a:ext cx="1614248" cy="1907747"/>
            </a:xfrm>
            <a:custGeom>
              <a:rect b="b" l="l" r="r" t="t"/>
              <a:pathLst>
                <a:path extrusionOk="0" h="390" w="330">
                  <a:moveTo>
                    <a:pt x="136" y="390"/>
                  </a:moveTo>
                  <a:cubicBezTo>
                    <a:pt x="86" y="390"/>
                    <a:pt x="38" y="371"/>
                    <a:pt x="2" y="337"/>
                  </a:cubicBezTo>
                  <a:cubicBezTo>
                    <a:pt x="0" y="335"/>
                    <a:pt x="0" y="332"/>
                    <a:pt x="2" y="330"/>
                  </a:cubicBezTo>
                  <a:cubicBezTo>
                    <a:pt x="4" y="328"/>
                    <a:pt x="7" y="328"/>
                    <a:pt x="8" y="330"/>
                  </a:cubicBezTo>
                  <a:cubicBezTo>
                    <a:pt x="43" y="363"/>
                    <a:pt x="88" y="381"/>
                    <a:pt x="136" y="381"/>
                  </a:cubicBezTo>
                  <a:cubicBezTo>
                    <a:pt x="238" y="381"/>
                    <a:pt x="321" y="297"/>
                    <a:pt x="321" y="195"/>
                  </a:cubicBezTo>
                  <a:cubicBezTo>
                    <a:pt x="321" y="92"/>
                    <a:pt x="238" y="9"/>
                    <a:pt x="136" y="9"/>
                  </a:cubicBezTo>
                  <a:cubicBezTo>
                    <a:pt x="104" y="9"/>
                    <a:pt x="72" y="17"/>
                    <a:pt x="45" y="33"/>
                  </a:cubicBezTo>
                  <a:cubicBezTo>
                    <a:pt x="43" y="34"/>
                    <a:pt x="40" y="33"/>
                    <a:pt x="39" y="31"/>
                  </a:cubicBezTo>
                  <a:cubicBezTo>
                    <a:pt x="37" y="29"/>
                    <a:pt x="38" y="26"/>
                    <a:pt x="40" y="25"/>
                  </a:cubicBezTo>
                  <a:cubicBezTo>
                    <a:pt x="69" y="9"/>
                    <a:pt x="102" y="0"/>
                    <a:pt x="136" y="0"/>
                  </a:cubicBezTo>
                  <a:cubicBezTo>
                    <a:pt x="243" y="0"/>
                    <a:pt x="330" y="87"/>
                    <a:pt x="330" y="195"/>
                  </a:cubicBezTo>
                  <a:cubicBezTo>
                    <a:pt x="330" y="302"/>
                    <a:pt x="243" y="390"/>
                    <a:pt x="136" y="390"/>
                  </a:cubicBezTo>
                  <a:close/>
                </a:path>
              </a:pathLst>
            </a:custGeom>
            <a:solidFill>
              <a:schemeClr val="accent5"/>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08" name="Google Shape;908;p102"/>
            <p:cNvSpPr/>
            <p:nvPr/>
          </p:nvSpPr>
          <p:spPr>
            <a:xfrm>
              <a:off x="5034416" y="2225333"/>
              <a:ext cx="1616314" cy="965241"/>
            </a:xfrm>
            <a:custGeom>
              <a:rect b="b" l="l" r="r" t="t"/>
              <a:pathLst>
                <a:path extrusionOk="0" h="197" w="330">
                  <a:moveTo>
                    <a:pt x="7" y="197"/>
                  </a:moveTo>
                  <a:cubicBezTo>
                    <a:pt x="5" y="197"/>
                    <a:pt x="3" y="196"/>
                    <a:pt x="2" y="194"/>
                  </a:cubicBezTo>
                  <a:cubicBezTo>
                    <a:pt x="1" y="184"/>
                    <a:pt x="0" y="175"/>
                    <a:pt x="0" y="166"/>
                  </a:cubicBezTo>
                  <a:cubicBezTo>
                    <a:pt x="0" y="74"/>
                    <a:pt x="75" y="0"/>
                    <a:pt x="166" y="0"/>
                  </a:cubicBezTo>
                  <a:cubicBezTo>
                    <a:pt x="245" y="0"/>
                    <a:pt x="313" y="55"/>
                    <a:pt x="329" y="132"/>
                  </a:cubicBezTo>
                  <a:cubicBezTo>
                    <a:pt x="330" y="134"/>
                    <a:pt x="328" y="137"/>
                    <a:pt x="326" y="137"/>
                  </a:cubicBezTo>
                  <a:cubicBezTo>
                    <a:pt x="323" y="138"/>
                    <a:pt x="321" y="136"/>
                    <a:pt x="321" y="134"/>
                  </a:cubicBezTo>
                  <a:cubicBezTo>
                    <a:pt x="305" y="61"/>
                    <a:pt x="241" y="9"/>
                    <a:pt x="166" y="9"/>
                  </a:cubicBezTo>
                  <a:cubicBezTo>
                    <a:pt x="80" y="9"/>
                    <a:pt x="9" y="79"/>
                    <a:pt x="9" y="166"/>
                  </a:cubicBezTo>
                  <a:cubicBezTo>
                    <a:pt x="9" y="175"/>
                    <a:pt x="10" y="183"/>
                    <a:pt x="11" y="192"/>
                  </a:cubicBezTo>
                  <a:cubicBezTo>
                    <a:pt x="12" y="195"/>
                    <a:pt x="10" y="197"/>
                    <a:pt x="7" y="197"/>
                  </a:cubicBezTo>
                  <a:cubicBezTo>
                    <a:pt x="7" y="197"/>
                    <a:pt x="7" y="197"/>
                    <a:pt x="7" y="197"/>
                  </a:cubicBezTo>
                  <a:close/>
                </a:path>
              </a:pathLst>
            </a:custGeom>
            <a:solidFill>
              <a:schemeClr val="accent4"/>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grpSp>
          <p:nvGrpSpPr>
            <p:cNvPr id="909" name="Google Shape;909;p102"/>
            <p:cNvGrpSpPr/>
            <p:nvPr/>
          </p:nvGrpSpPr>
          <p:grpSpPr>
            <a:xfrm>
              <a:off x="4228326" y="4531990"/>
              <a:ext cx="248028" cy="248028"/>
              <a:chOff x="8237452" y="7508207"/>
              <a:chExt cx="496056" cy="496055"/>
            </a:xfrm>
          </p:grpSpPr>
          <p:sp>
            <p:nvSpPr>
              <p:cNvPr id="910" name="Google Shape;910;p102"/>
              <p:cNvSpPr/>
              <p:nvPr/>
            </p:nvSpPr>
            <p:spPr>
              <a:xfrm>
                <a:off x="8237452" y="7508207"/>
                <a:ext cx="496056" cy="496055"/>
              </a:xfrm>
              <a:prstGeom prst="ellipse">
                <a:avLst/>
              </a:prstGeom>
              <a:solidFill>
                <a:schemeClr val="accent3"/>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11" name="Google Shape;911;p102"/>
              <p:cNvSpPr/>
              <p:nvPr/>
            </p:nvSpPr>
            <p:spPr>
              <a:xfrm>
                <a:off x="8361466" y="7632221"/>
                <a:ext cx="248028" cy="243894"/>
              </a:xfrm>
              <a:prstGeom prst="ellipse">
                <a:avLst/>
              </a:prstGeom>
              <a:solidFill>
                <a:schemeClr val="accent3"/>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grpSp>
        <p:grpSp>
          <p:nvGrpSpPr>
            <p:cNvPr id="912" name="Google Shape;912;p102"/>
            <p:cNvGrpSpPr/>
            <p:nvPr/>
          </p:nvGrpSpPr>
          <p:grpSpPr>
            <a:xfrm>
              <a:off x="7781995" y="4152105"/>
              <a:ext cx="248028" cy="248028"/>
              <a:chOff x="8237452" y="7508207"/>
              <a:chExt cx="496056" cy="496055"/>
            </a:xfrm>
          </p:grpSpPr>
          <p:sp>
            <p:nvSpPr>
              <p:cNvPr id="913" name="Google Shape;913;p102"/>
              <p:cNvSpPr/>
              <p:nvPr/>
            </p:nvSpPr>
            <p:spPr>
              <a:xfrm>
                <a:off x="8237452" y="7508207"/>
                <a:ext cx="496056" cy="496055"/>
              </a:xfrm>
              <a:prstGeom prst="ellipse">
                <a:avLst/>
              </a:prstGeom>
              <a:solidFill>
                <a:schemeClr val="accent5"/>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14" name="Google Shape;914;p102"/>
              <p:cNvSpPr/>
              <p:nvPr/>
            </p:nvSpPr>
            <p:spPr>
              <a:xfrm>
                <a:off x="8361466" y="7632221"/>
                <a:ext cx="248028" cy="243894"/>
              </a:xfrm>
              <a:prstGeom prst="ellipse">
                <a:avLst/>
              </a:prstGeom>
              <a:solidFill>
                <a:schemeClr val="accent5"/>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grpSp>
        <p:grpSp>
          <p:nvGrpSpPr>
            <p:cNvPr id="915" name="Google Shape;915;p102"/>
            <p:cNvGrpSpPr/>
            <p:nvPr/>
          </p:nvGrpSpPr>
          <p:grpSpPr>
            <a:xfrm>
              <a:off x="5672131" y="2110682"/>
              <a:ext cx="248028" cy="248028"/>
              <a:chOff x="8237452" y="7508207"/>
              <a:chExt cx="496056" cy="496055"/>
            </a:xfrm>
          </p:grpSpPr>
          <p:sp>
            <p:nvSpPr>
              <p:cNvPr id="916" name="Google Shape;916;p102"/>
              <p:cNvSpPr/>
              <p:nvPr/>
            </p:nvSpPr>
            <p:spPr>
              <a:xfrm>
                <a:off x="8237452" y="7508207"/>
                <a:ext cx="496056" cy="496055"/>
              </a:xfrm>
              <a:prstGeom prst="ellipse">
                <a:avLst/>
              </a:prstGeom>
              <a:solidFill>
                <a:schemeClr val="accent4"/>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sp>
            <p:nvSpPr>
              <p:cNvPr id="917" name="Google Shape;917;p102"/>
              <p:cNvSpPr/>
              <p:nvPr/>
            </p:nvSpPr>
            <p:spPr>
              <a:xfrm>
                <a:off x="8361466" y="7632221"/>
                <a:ext cx="248028" cy="243894"/>
              </a:xfrm>
              <a:prstGeom prst="ellipse">
                <a:avLst/>
              </a:prstGeom>
              <a:solidFill>
                <a:schemeClr val="accent4"/>
              </a:solidFill>
              <a:ln>
                <a:noFill/>
              </a:ln>
            </p:spPr>
            <p:txBody>
              <a:bodyPr anchorCtr="0" anchor="t" bIns="8575" lIns="17125" spcFirstLastPara="1" rIns="17125" wrap="square" tIns="8575">
                <a:noAutofit/>
              </a:bodyPr>
              <a:lstStyle/>
              <a:p>
                <a:pPr indent="0" lvl="0" marL="0" marR="0" rtl="0" algn="l">
                  <a:lnSpc>
                    <a:spcPct val="100000"/>
                  </a:lnSpc>
                  <a:spcBef>
                    <a:spcPts val="0"/>
                  </a:spcBef>
                  <a:spcAft>
                    <a:spcPts val="0"/>
                  </a:spcAft>
                  <a:buClr>
                    <a:schemeClr val="dk1"/>
                  </a:buClr>
                  <a:buSzPts val="300"/>
                  <a:buFont typeface="Calibri"/>
                  <a:buNone/>
                </a:pPr>
                <a:r>
                  <a:t/>
                </a:r>
                <a:endParaRPr b="0" i="0" sz="300" u="none" cap="none" strike="noStrike">
                  <a:solidFill>
                    <a:srgbClr val="1F1F1F"/>
                  </a:solidFill>
                  <a:latin typeface="Calibri"/>
                  <a:ea typeface="Calibri"/>
                  <a:cs typeface="Calibri"/>
                  <a:sym typeface="Calibri"/>
                </a:endParaRPr>
              </a:p>
            </p:txBody>
          </p:sp>
        </p:gr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18" name="Google Shape;918;p102"/>
          <p:cNvGrpSpPr/>
          <p:nvPr/>
        </p:nvGrpSpPr>
        <p:grpSpPr>
          <a:xfrm>
            <a:off x="2119187" y="722390"/>
            <a:ext cx="4911749" cy="4518467"/>
            <a:chOff x="6109752" y="2115945"/>
            <a:chExt cx="12293637" cy="11307817"/>
          </a:xfrm>
        </p:grpSpPr>
        <p:grpSp>
          <p:nvGrpSpPr>
            <p:cNvPr id="919" name="Google Shape;919;p102"/>
            <p:cNvGrpSpPr/>
            <p:nvPr/>
          </p:nvGrpSpPr>
          <p:grpSpPr>
            <a:xfrm>
              <a:off x="6880530" y="2115945"/>
              <a:ext cx="10831534" cy="10831534"/>
              <a:chOff x="6880530" y="2115945"/>
              <a:chExt cx="10831534" cy="10831534"/>
            </a:xfrm>
          </p:grpSpPr>
          <p:sp>
            <p:nvSpPr>
              <p:cNvPr id="920" name="Google Shape;920;p102"/>
              <p:cNvSpPr/>
              <p:nvPr/>
            </p:nvSpPr>
            <p:spPr>
              <a:xfrm rot="3600000">
                <a:off x="8331680" y="3567096"/>
                <a:ext cx="7929234" cy="7929233"/>
              </a:xfrm>
              <a:prstGeom prst="arc">
                <a:avLst>
                  <a:gd fmla="val 16200000" name="adj1"/>
                  <a:gd fmla="val 1364602" name="adj2"/>
                </a:avLst>
              </a:prstGeom>
              <a:noFill/>
              <a:ln cap="flat" cmpd="sng" w="63500">
                <a:solidFill>
                  <a:srgbClr val="CCD4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21" name="Google Shape;921;p102"/>
              <p:cNvCxnSpPr/>
              <p:nvPr/>
            </p:nvCxnSpPr>
            <p:spPr>
              <a:xfrm flipH="1" rot="10800000">
                <a:off x="15691655" y="4818816"/>
                <a:ext cx="1982309" cy="730589"/>
              </a:xfrm>
              <a:prstGeom prst="straightConnector1">
                <a:avLst/>
              </a:prstGeom>
              <a:noFill/>
              <a:ln cap="flat" cmpd="sng" w="63500">
                <a:solidFill>
                  <a:srgbClr val="CCD4E0"/>
                </a:solidFill>
                <a:prstDash val="solid"/>
                <a:miter lim="800000"/>
                <a:headEnd len="sm" w="sm" type="none"/>
                <a:tailEnd len="sm" w="sm" type="none"/>
              </a:ln>
            </p:spPr>
          </p:cxnSp>
        </p:grpSp>
        <p:grpSp>
          <p:nvGrpSpPr>
            <p:cNvPr id="922" name="Google Shape;922;p102"/>
            <p:cNvGrpSpPr/>
            <p:nvPr/>
          </p:nvGrpSpPr>
          <p:grpSpPr>
            <a:xfrm>
              <a:off x="7832317" y="3172891"/>
              <a:ext cx="10571072" cy="9748333"/>
              <a:chOff x="7832317" y="3172891"/>
              <a:chExt cx="10571072" cy="9748333"/>
            </a:xfrm>
          </p:grpSpPr>
          <p:sp>
            <p:nvSpPr>
              <p:cNvPr id="923" name="Google Shape;923;p102"/>
              <p:cNvSpPr/>
              <p:nvPr/>
            </p:nvSpPr>
            <p:spPr>
              <a:xfrm rot="6322846">
                <a:off x="8741867" y="4082441"/>
                <a:ext cx="7929233" cy="7929233"/>
              </a:xfrm>
              <a:prstGeom prst="arc">
                <a:avLst>
                  <a:gd fmla="val 16200000" name="adj1"/>
                  <a:gd fmla="val 1364602" name="adj2"/>
                </a:avLst>
              </a:prstGeom>
              <a:noFill/>
              <a:ln cap="flat" cmpd="sng" w="63500">
                <a:solidFill>
                  <a:schemeClr val="accent4"/>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24" name="Google Shape;924;p102"/>
              <p:cNvCxnSpPr/>
              <p:nvPr/>
            </p:nvCxnSpPr>
            <p:spPr>
              <a:xfrm flipH="1" rot="-8077154">
                <a:off x="16456042" y="9182223"/>
                <a:ext cx="1982309" cy="730589"/>
              </a:xfrm>
              <a:prstGeom prst="straightConnector1">
                <a:avLst/>
              </a:prstGeom>
              <a:noFill/>
              <a:ln cap="flat" cmpd="sng" w="63500">
                <a:solidFill>
                  <a:schemeClr val="accent4"/>
                </a:solidFill>
                <a:prstDash val="solid"/>
                <a:miter lim="800000"/>
                <a:headEnd len="sm" w="sm" type="none"/>
                <a:tailEnd len="sm" w="sm" type="none"/>
              </a:ln>
            </p:spPr>
          </p:cxnSp>
        </p:grpSp>
        <p:grpSp>
          <p:nvGrpSpPr>
            <p:cNvPr id="925" name="Google Shape;925;p102"/>
            <p:cNvGrpSpPr/>
            <p:nvPr/>
          </p:nvGrpSpPr>
          <p:grpSpPr>
            <a:xfrm>
              <a:off x="6839295" y="2592228"/>
              <a:ext cx="10831534" cy="10831534"/>
              <a:chOff x="6839295" y="2592228"/>
              <a:chExt cx="10831534" cy="10831534"/>
            </a:xfrm>
          </p:grpSpPr>
          <p:sp>
            <p:nvSpPr>
              <p:cNvPr id="926" name="Google Shape;926;p102"/>
              <p:cNvSpPr/>
              <p:nvPr/>
            </p:nvSpPr>
            <p:spPr>
              <a:xfrm rot="-7200000">
                <a:off x="8290445" y="4043379"/>
                <a:ext cx="7929234" cy="7929233"/>
              </a:xfrm>
              <a:prstGeom prst="arc">
                <a:avLst>
                  <a:gd fmla="val 16200000" name="adj1"/>
                  <a:gd fmla="val 1364602" name="adj2"/>
                </a:avLst>
              </a:prstGeom>
              <a:noFill/>
              <a:ln cap="flat" cmpd="sng" w="63500">
                <a:solidFill>
                  <a:srgbClr val="6D83A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27" name="Google Shape;927;p102"/>
              <p:cNvCxnSpPr/>
              <p:nvPr/>
            </p:nvCxnSpPr>
            <p:spPr>
              <a:xfrm flipH="1">
                <a:off x="6877395" y="9990303"/>
                <a:ext cx="1982309" cy="730589"/>
              </a:xfrm>
              <a:prstGeom prst="straightConnector1">
                <a:avLst/>
              </a:prstGeom>
              <a:noFill/>
              <a:ln cap="flat" cmpd="sng" w="63500">
                <a:solidFill>
                  <a:srgbClr val="6D83A0"/>
                </a:solidFill>
                <a:prstDash val="solid"/>
                <a:miter lim="800000"/>
                <a:headEnd len="sm" w="sm" type="none"/>
                <a:tailEnd len="sm" w="sm" type="none"/>
              </a:ln>
            </p:spPr>
          </p:cxnSp>
        </p:grpSp>
        <p:grpSp>
          <p:nvGrpSpPr>
            <p:cNvPr id="928" name="Google Shape;928;p102"/>
            <p:cNvGrpSpPr/>
            <p:nvPr/>
          </p:nvGrpSpPr>
          <p:grpSpPr>
            <a:xfrm>
              <a:off x="6109752" y="2618482"/>
              <a:ext cx="10609288" cy="9748333"/>
              <a:chOff x="6109752" y="2618482"/>
              <a:chExt cx="10609288" cy="9748333"/>
            </a:xfrm>
          </p:grpSpPr>
          <p:sp>
            <p:nvSpPr>
              <p:cNvPr id="929" name="Google Shape;929;p102"/>
              <p:cNvSpPr/>
              <p:nvPr/>
            </p:nvSpPr>
            <p:spPr>
              <a:xfrm rot="-4477154">
                <a:off x="7880257" y="3528032"/>
                <a:ext cx="7929233" cy="7929233"/>
              </a:xfrm>
              <a:prstGeom prst="arc">
                <a:avLst>
                  <a:gd fmla="val 16200000" name="adj1"/>
                  <a:gd fmla="val 1364602" name="adj2"/>
                </a:avLst>
              </a:prstGeom>
              <a:noFill/>
              <a:ln cap="flat" cmpd="sng" w="63500">
                <a:solidFill>
                  <a:srgbClr val="E0E0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30" name="Google Shape;930;p102"/>
              <p:cNvCxnSpPr>
                <a:stCxn id="929" idx="0"/>
              </p:cNvCxnSpPr>
              <p:nvPr/>
            </p:nvCxnSpPr>
            <p:spPr>
              <a:xfrm rot="10800000">
                <a:off x="6109752" y="5543203"/>
                <a:ext cx="1912500" cy="897900"/>
              </a:xfrm>
              <a:prstGeom prst="straightConnector1">
                <a:avLst/>
              </a:prstGeom>
              <a:noFill/>
              <a:ln cap="flat" cmpd="sng" w="63500">
                <a:solidFill>
                  <a:srgbClr val="E0E0E0"/>
                </a:solidFill>
                <a:prstDash val="solid"/>
                <a:miter lim="800000"/>
                <a:headEnd len="sm" w="sm" type="none"/>
                <a:tailEnd len="sm" w="sm" type="none"/>
              </a:ln>
            </p:spPr>
          </p:cxnSp>
        </p:gr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31" name="Google Shape;931;p102"/>
          <p:cNvSpPr/>
          <p:nvPr/>
        </p:nvSpPr>
        <p:spPr>
          <a:xfrm flipH="1">
            <a:off x="1059125" y="1190073"/>
            <a:ext cx="569930" cy="570004"/>
          </a:xfrm>
          <a:prstGeom prst="roundRect">
            <a:avLst>
              <a:gd fmla="val 16667" name="adj"/>
            </a:avLst>
          </a:prstGeom>
          <a:solidFill>
            <a:schemeClr val="accen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32" name="Google Shape;932;p102"/>
          <p:cNvSpPr/>
          <p:nvPr/>
        </p:nvSpPr>
        <p:spPr>
          <a:xfrm flipH="1">
            <a:off x="1194455" y="1336620"/>
            <a:ext cx="299269" cy="276911"/>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33" name="Google Shape;933;p102"/>
          <p:cNvGrpSpPr/>
          <p:nvPr/>
        </p:nvGrpSpPr>
        <p:grpSpPr>
          <a:xfrm>
            <a:off x="446674" y="1992111"/>
            <a:ext cx="1794831" cy="776415"/>
            <a:chOff x="1780869" y="5206049"/>
            <a:chExt cx="4786838" cy="2070439"/>
          </a:xfrm>
        </p:grpSpPr>
        <p:sp>
          <p:nvSpPr>
            <p:cNvPr id="934" name="Google Shape;934;p102"/>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35" name="Google Shape;935;p102"/>
            <p:cNvSpPr txBox="1"/>
            <p:nvPr/>
          </p:nvSpPr>
          <p:spPr>
            <a:xfrm>
              <a:off x="2511974" y="5206049"/>
              <a:ext cx="3324628" cy="4924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36" name="Google Shape;936;p102"/>
          <p:cNvGrpSpPr/>
          <p:nvPr/>
        </p:nvGrpSpPr>
        <p:grpSpPr>
          <a:xfrm>
            <a:off x="1059125" y="3258524"/>
            <a:ext cx="569930" cy="570004"/>
            <a:chOff x="3378117" y="8994197"/>
            <a:chExt cx="1520010" cy="1520010"/>
          </a:xfrm>
        </p:grpSpPr>
        <p:sp>
          <p:nvSpPr>
            <p:cNvPr id="937" name="Google Shape;937;p102"/>
            <p:cNvSpPr/>
            <p:nvPr/>
          </p:nvSpPr>
          <p:spPr>
            <a:xfrm flipH="1">
              <a:off x="3378117" y="8994197"/>
              <a:ext cx="1520010" cy="1520010"/>
            </a:xfrm>
            <a:prstGeom prst="roundRect">
              <a:avLst>
                <a:gd fmla="val 16667" name="adj"/>
              </a:avLst>
            </a:prstGeom>
            <a:solidFill>
              <a:srgbClr val="BABABA"/>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938" name="Google Shape;938;p102"/>
            <p:cNvSpPr/>
            <p:nvPr/>
          </p:nvSpPr>
          <p:spPr>
            <a:xfrm flipH="1">
              <a:off x="3739045" y="9384988"/>
              <a:ext cx="798154" cy="738429"/>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39" name="Google Shape;939;p102"/>
          <p:cNvGrpSpPr/>
          <p:nvPr/>
        </p:nvGrpSpPr>
        <p:grpSpPr>
          <a:xfrm>
            <a:off x="446674" y="4049932"/>
            <a:ext cx="1794831" cy="776415"/>
            <a:chOff x="1780869" y="5206049"/>
            <a:chExt cx="4786838" cy="2070439"/>
          </a:xfrm>
        </p:grpSpPr>
        <p:sp>
          <p:nvSpPr>
            <p:cNvPr id="940" name="Google Shape;940;p102"/>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41" name="Google Shape;941;p102"/>
            <p:cNvSpPr txBox="1"/>
            <p:nvPr/>
          </p:nvSpPr>
          <p:spPr>
            <a:xfrm>
              <a:off x="2511974" y="5206049"/>
              <a:ext cx="3069751"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42" name="Google Shape;942;p102"/>
          <p:cNvSpPr/>
          <p:nvPr/>
        </p:nvSpPr>
        <p:spPr>
          <a:xfrm>
            <a:off x="7521111" y="1190073"/>
            <a:ext cx="569930" cy="570004"/>
          </a:xfrm>
          <a:prstGeom prst="roundRect">
            <a:avLst>
              <a:gd fmla="val 16667" name="adj"/>
            </a:avLst>
          </a:prstGeom>
          <a:solidFill>
            <a:srgbClr val="6D83A0"/>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43" name="Google Shape;943;p102"/>
          <p:cNvSpPr/>
          <p:nvPr/>
        </p:nvSpPr>
        <p:spPr>
          <a:xfrm>
            <a:off x="7651210" y="1329328"/>
            <a:ext cx="309731" cy="291494"/>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44" name="Google Shape;944;p102"/>
          <p:cNvGrpSpPr/>
          <p:nvPr/>
        </p:nvGrpSpPr>
        <p:grpSpPr>
          <a:xfrm>
            <a:off x="6908660" y="1992111"/>
            <a:ext cx="1794831" cy="776415"/>
            <a:chOff x="1780869" y="5206049"/>
            <a:chExt cx="4786838" cy="2070439"/>
          </a:xfrm>
        </p:grpSpPr>
        <p:sp>
          <p:nvSpPr>
            <p:cNvPr id="945" name="Google Shape;945;p102"/>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46" name="Google Shape;946;p102"/>
            <p:cNvSpPr txBox="1"/>
            <p:nvPr/>
          </p:nvSpPr>
          <p:spPr>
            <a:xfrm>
              <a:off x="2511974" y="5206049"/>
              <a:ext cx="3069751"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47" name="Google Shape;947;p102"/>
          <p:cNvGrpSpPr/>
          <p:nvPr/>
        </p:nvGrpSpPr>
        <p:grpSpPr>
          <a:xfrm>
            <a:off x="7521111" y="3258524"/>
            <a:ext cx="569930" cy="570004"/>
            <a:chOff x="19535634" y="8994197"/>
            <a:chExt cx="1520010" cy="1520010"/>
          </a:xfrm>
        </p:grpSpPr>
        <p:sp>
          <p:nvSpPr>
            <p:cNvPr id="948" name="Google Shape;948;p102"/>
            <p:cNvSpPr/>
            <p:nvPr/>
          </p:nvSpPr>
          <p:spPr>
            <a:xfrm>
              <a:off x="19535634" y="8994197"/>
              <a:ext cx="1520010" cy="1520010"/>
            </a:xfrm>
            <a:prstGeom prst="roundRect">
              <a:avLst>
                <a:gd fmla="val 16667" name="adj"/>
              </a:avLst>
            </a:prstGeom>
            <a:solidFill>
              <a:schemeClr val="l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949" name="Google Shape;949;p102"/>
            <p:cNvSpPr/>
            <p:nvPr/>
          </p:nvSpPr>
          <p:spPr>
            <a:xfrm>
              <a:off x="19950858" y="9431139"/>
              <a:ext cx="689563" cy="646127"/>
            </a:xfrm>
            <a:custGeom>
              <a:rect b="b" l="l" r="r" t="t"/>
              <a:pathLst>
                <a:path extrusionOk="0" h="21600" w="2160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50" name="Google Shape;950;p102"/>
          <p:cNvGrpSpPr/>
          <p:nvPr/>
        </p:nvGrpSpPr>
        <p:grpSpPr>
          <a:xfrm>
            <a:off x="6908660" y="4049932"/>
            <a:ext cx="1794831" cy="776415"/>
            <a:chOff x="1780869" y="5206049"/>
            <a:chExt cx="4786838" cy="2070439"/>
          </a:xfrm>
        </p:grpSpPr>
        <p:sp>
          <p:nvSpPr>
            <p:cNvPr id="951" name="Google Shape;951;p102"/>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52" name="Google Shape;952;p102"/>
            <p:cNvSpPr txBox="1"/>
            <p:nvPr/>
          </p:nvSpPr>
          <p:spPr>
            <a:xfrm>
              <a:off x="2511974" y="5206049"/>
              <a:ext cx="3324628" cy="4924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53" name="Google Shape;953;p102"/>
          <p:cNvSpPr txBox="1"/>
          <p:nvPr/>
        </p:nvSpPr>
        <p:spPr>
          <a:xfrm>
            <a:off x="3195070" y="309919"/>
            <a:ext cx="2770230" cy="34624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3E3E"/>
              </a:buClr>
              <a:buSzPts val="2200"/>
              <a:buFont typeface="Raleway"/>
              <a:buNone/>
            </a:pPr>
            <a:r>
              <a:rPr b="1" i="0" lang="zh-CN" sz="2200" u="none" cap="none" strike="noStrike">
                <a:solidFill>
                  <a:srgbClr val="3E3E3E"/>
                </a:solidFill>
                <a:latin typeface="Raleway"/>
                <a:ea typeface="Raleway"/>
                <a:cs typeface="Raleway"/>
                <a:sym typeface="Raleway"/>
              </a:rPr>
              <a:t>CREATIVE </a:t>
            </a:r>
            <a:r>
              <a:rPr b="1" i="0" lang="zh-CN" sz="2200" u="none" cap="none" strike="noStrike">
                <a:solidFill>
                  <a:srgbClr val="A5A5A5"/>
                </a:solidFill>
                <a:latin typeface="Raleway"/>
                <a:ea typeface="Raleway"/>
                <a:cs typeface="Raleway"/>
                <a:sym typeface="Raleway"/>
              </a:rPr>
              <a:t>STARTUP</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54" name="Google Shape;954;p102"/>
          <p:cNvGrpSpPr/>
          <p:nvPr/>
        </p:nvGrpSpPr>
        <p:grpSpPr>
          <a:xfrm>
            <a:off x="3601076" y="790815"/>
            <a:ext cx="1967962" cy="138500"/>
            <a:chOff x="9575545" y="2823214"/>
            <a:chExt cx="5248582" cy="369332"/>
          </a:xfrm>
        </p:grpSpPr>
        <p:sp>
          <p:nvSpPr>
            <p:cNvPr id="955" name="Google Shape;955;p102"/>
            <p:cNvSpPr txBox="1"/>
            <p:nvPr/>
          </p:nvSpPr>
          <p:spPr>
            <a:xfrm>
              <a:off x="10456570" y="2823214"/>
              <a:ext cx="3486532"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A3838"/>
                </a:buClr>
                <a:buSzPts val="900"/>
                <a:buFont typeface="Raleway"/>
                <a:buNone/>
              </a:pPr>
              <a:r>
                <a:rPr b="0" i="0" lang="zh-CN" sz="900" u="none" cap="none" strike="noStrike">
                  <a:solidFill>
                    <a:srgbClr val="3A3838"/>
                  </a:solidFill>
                  <a:latin typeface="Raleway"/>
                  <a:ea typeface="Raleway"/>
                  <a:cs typeface="Raleway"/>
                  <a:sym typeface="Raleway"/>
                </a:rPr>
                <a:t>WHAT WE DO FOR </a:t>
              </a:r>
              <a:r>
                <a:rPr b="0" i="0" lang="zh-CN" sz="900" u="none" cap="none" strike="noStrike">
                  <a:solidFill>
                    <a:srgbClr val="A5A5A5"/>
                  </a:solidFill>
                  <a:latin typeface="Raleway"/>
                  <a:ea typeface="Raleway"/>
                  <a:cs typeface="Raleway"/>
                  <a:sym typeface="Raleway"/>
                </a:rPr>
                <a:t>YOU</a:t>
              </a:r>
              <a:endParaRPr sz="500"/>
            </a:p>
          </p:txBody>
        </p:sp>
        <p:cxnSp>
          <p:nvCxnSpPr>
            <p:cNvPr id="956" name="Google Shape;956;p102"/>
            <p:cNvCxnSpPr/>
            <p:nvPr/>
          </p:nvCxnSpPr>
          <p:spPr>
            <a:xfrm>
              <a:off x="14361017" y="3007880"/>
              <a:ext cx="463110" cy="0"/>
            </a:xfrm>
            <a:prstGeom prst="straightConnector1">
              <a:avLst/>
            </a:prstGeom>
            <a:noFill/>
            <a:ln cap="flat" cmpd="sng" w="9525">
              <a:solidFill>
                <a:schemeClr val="accent1"/>
              </a:solidFill>
              <a:prstDash val="solid"/>
              <a:miter lim="800000"/>
              <a:headEnd len="sm" w="sm" type="none"/>
              <a:tailEnd len="sm" w="sm" type="none"/>
            </a:ln>
          </p:spPr>
        </p:cxnSp>
        <p:cxnSp>
          <p:nvCxnSpPr>
            <p:cNvPr id="957" name="Google Shape;957;p102"/>
            <p:cNvCxnSpPr/>
            <p:nvPr/>
          </p:nvCxnSpPr>
          <p:spPr>
            <a:xfrm>
              <a:off x="9575545" y="3007880"/>
              <a:ext cx="463110" cy="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62" name="Google Shape;962;p103"/>
          <p:cNvGrpSpPr/>
          <p:nvPr/>
        </p:nvGrpSpPr>
        <p:grpSpPr>
          <a:xfrm>
            <a:off x="3560317" y="2045255"/>
            <a:ext cx="2041640" cy="1783449"/>
            <a:chOff x="4273552" y="2559050"/>
            <a:chExt cx="3398838" cy="2968626"/>
          </a:xfrm>
        </p:grpSpPr>
        <p:sp>
          <p:nvSpPr>
            <p:cNvPr id="963" name="Google Shape;963;p103"/>
            <p:cNvSpPr/>
            <p:nvPr/>
          </p:nvSpPr>
          <p:spPr>
            <a:xfrm>
              <a:off x="4273552" y="2559050"/>
              <a:ext cx="3398838" cy="2968625"/>
            </a:xfrm>
            <a:custGeom>
              <a:rect b="b" l="l" r="r" t="t"/>
              <a:pathLst>
                <a:path extrusionOk="0" h="1111" w="1272">
                  <a:moveTo>
                    <a:pt x="1199" y="585"/>
                  </a:moveTo>
                  <a:cubicBezTo>
                    <a:pt x="1249" y="533"/>
                    <a:pt x="1263" y="446"/>
                    <a:pt x="1228" y="365"/>
                  </a:cubicBezTo>
                  <a:cubicBezTo>
                    <a:pt x="1197" y="291"/>
                    <a:pt x="1135" y="243"/>
                    <a:pt x="1070" y="234"/>
                  </a:cubicBezTo>
                  <a:cubicBezTo>
                    <a:pt x="1083" y="144"/>
                    <a:pt x="985" y="49"/>
                    <a:pt x="845" y="20"/>
                  </a:cubicBezTo>
                  <a:cubicBezTo>
                    <a:pt x="749" y="0"/>
                    <a:pt x="657" y="17"/>
                    <a:pt x="603" y="59"/>
                  </a:cubicBezTo>
                  <a:cubicBezTo>
                    <a:pt x="563" y="37"/>
                    <a:pt x="515" y="31"/>
                    <a:pt x="469" y="46"/>
                  </a:cubicBezTo>
                  <a:cubicBezTo>
                    <a:pt x="432" y="58"/>
                    <a:pt x="401" y="82"/>
                    <a:pt x="381" y="111"/>
                  </a:cubicBezTo>
                  <a:cubicBezTo>
                    <a:pt x="323" y="99"/>
                    <a:pt x="255" y="116"/>
                    <a:pt x="198" y="161"/>
                  </a:cubicBezTo>
                  <a:cubicBezTo>
                    <a:pt x="144" y="203"/>
                    <a:pt x="113" y="261"/>
                    <a:pt x="108" y="317"/>
                  </a:cubicBezTo>
                  <a:cubicBezTo>
                    <a:pt x="54" y="331"/>
                    <a:pt x="12" y="375"/>
                    <a:pt x="5" y="433"/>
                  </a:cubicBezTo>
                  <a:cubicBezTo>
                    <a:pt x="0" y="470"/>
                    <a:pt x="11" y="506"/>
                    <a:pt x="33" y="534"/>
                  </a:cubicBezTo>
                  <a:cubicBezTo>
                    <a:pt x="19" y="578"/>
                    <a:pt x="20" y="625"/>
                    <a:pt x="38" y="670"/>
                  </a:cubicBezTo>
                  <a:cubicBezTo>
                    <a:pt x="82" y="773"/>
                    <a:pt x="208" y="818"/>
                    <a:pt x="319" y="771"/>
                  </a:cubicBezTo>
                  <a:cubicBezTo>
                    <a:pt x="327" y="767"/>
                    <a:pt x="336" y="763"/>
                    <a:pt x="344" y="759"/>
                  </a:cubicBezTo>
                  <a:cubicBezTo>
                    <a:pt x="346" y="763"/>
                    <a:pt x="347" y="768"/>
                    <a:pt x="349" y="773"/>
                  </a:cubicBezTo>
                  <a:cubicBezTo>
                    <a:pt x="393" y="876"/>
                    <a:pt x="519" y="921"/>
                    <a:pt x="630" y="874"/>
                  </a:cubicBezTo>
                  <a:cubicBezTo>
                    <a:pt x="633" y="873"/>
                    <a:pt x="637" y="871"/>
                    <a:pt x="641" y="869"/>
                  </a:cubicBezTo>
                  <a:cubicBezTo>
                    <a:pt x="671" y="902"/>
                    <a:pt x="721" y="916"/>
                    <a:pt x="768" y="901"/>
                  </a:cubicBezTo>
                  <a:cubicBezTo>
                    <a:pt x="774" y="920"/>
                    <a:pt x="781" y="938"/>
                    <a:pt x="790" y="955"/>
                  </a:cubicBezTo>
                  <a:cubicBezTo>
                    <a:pt x="837" y="1044"/>
                    <a:pt x="918" y="1100"/>
                    <a:pt x="1000" y="1111"/>
                  </a:cubicBezTo>
                  <a:cubicBezTo>
                    <a:pt x="1037" y="1077"/>
                    <a:pt x="1037" y="1077"/>
                    <a:pt x="1037" y="1077"/>
                  </a:cubicBezTo>
                  <a:cubicBezTo>
                    <a:pt x="1037" y="1077"/>
                    <a:pt x="1036" y="1076"/>
                    <a:pt x="1036" y="1076"/>
                  </a:cubicBezTo>
                  <a:cubicBezTo>
                    <a:pt x="961" y="1053"/>
                    <a:pt x="906" y="983"/>
                    <a:pt x="906" y="901"/>
                  </a:cubicBezTo>
                  <a:cubicBezTo>
                    <a:pt x="906" y="898"/>
                    <a:pt x="906" y="896"/>
                    <a:pt x="907" y="893"/>
                  </a:cubicBezTo>
                  <a:cubicBezTo>
                    <a:pt x="964" y="927"/>
                    <a:pt x="1038" y="933"/>
                    <a:pt x="1106" y="904"/>
                  </a:cubicBezTo>
                  <a:cubicBezTo>
                    <a:pt x="1217" y="857"/>
                    <a:pt x="1272" y="735"/>
                    <a:pt x="1228" y="632"/>
                  </a:cubicBezTo>
                  <a:cubicBezTo>
                    <a:pt x="1220" y="614"/>
                    <a:pt x="1211" y="599"/>
                    <a:pt x="1199" y="585"/>
                  </a:cubicBezTo>
                  <a:close/>
                </a:path>
              </a:pathLst>
            </a:custGeom>
            <a:solidFill>
              <a:schemeClr val="accent1"/>
            </a:solidFill>
            <a:ln>
              <a:noFill/>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964" name="Google Shape;964;p103"/>
            <p:cNvSpPr/>
            <p:nvPr/>
          </p:nvSpPr>
          <p:spPr>
            <a:xfrm>
              <a:off x="4949827" y="3579813"/>
              <a:ext cx="2722563" cy="1947863"/>
            </a:xfrm>
            <a:custGeom>
              <a:rect b="b" l="l" r="r" t="t"/>
              <a:pathLst>
                <a:path extrusionOk="0" h="729" w="1019">
                  <a:moveTo>
                    <a:pt x="853" y="522"/>
                  </a:moveTo>
                  <a:cubicBezTo>
                    <a:pt x="964" y="475"/>
                    <a:pt x="1019" y="353"/>
                    <a:pt x="975" y="250"/>
                  </a:cubicBezTo>
                  <a:cubicBezTo>
                    <a:pt x="967" y="232"/>
                    <a:pt x="958" y="217"/>
                    <a:pt x="946" y="203"/>
                  </a:cubicBezTo>
                  <a:cubicBezTo>
                    <a:pt x="969" y="178"/>
                    <a:pt x="985" y="146"/>
                    <a:pt x="991" y="110"/>
                  </a:cubicBezTo>
                  <a:cubicBezTo>
                    <a:pt x="851" y="5"/>
                    <a:pt x="673" y="0"/>
                    <a:pt x="580" y="105"/>
                  </a:cubicBezTo>
                  <a:cubicBezTo>
                    <a:pt x="543" y="147"/>
                    <a:pt x="524" y="200"/>
                    <a:pt x="524" y="258"/>
                  </a:cubicBezTo>
                  <a:cubicBezTo>
                    <a:pt x="518" y="256"/>
                    <a:pt x="511" y="255"/>
                    <a:pt x="505" y="253"/>
                  </a:cubicBezTo>
                  <a:cubicBezTo>
                    <a:pt x="294" y="202"/>
                    <a:pt x="90" y="270"/>
                    <a:pt x="0" y="406"/>
                  </a:cubicBezTo>
                  <a:cubicBezTo>
                    <a:pt x="22" y="404"/>
                    <a:pt x="44" y="398"/>
                    <a:pt x="66" y="389"/>
                  </a:cubicBezTo>
                  <a:cubicBezTo>
                    <a:pt x="74" y="385"/>
                    <a:pt x="83" y="381"/>
                    <a:pt x="91" y="377"/>
                  </a:cubicBezTo>
                  <a:cubicBezTo>
                    <a:pt x="93" y="381"/>
                    <a:pt x="94" y="386"/>
                    <a:pt x="96" y="391"/>
                  </a:cubicBezTo>
                  <a:cubicBezTo>
                    <a:pt x="140" y="494"/>
                    <a:pt x="266" y="539"/>
                    <a:pt x="377" y="492"/>
                  </a:cubicBezTo>
                  <a:cubicBezTo>
                    <a:pt x="380" y="491"/>
                    <a:pt x="384" y="489"/>
                    <a:pt x="388" y="487"/>
                  </a:cubicBezTo>
                  <a:cubicBezTo>
                    <a:pt x="418" y="520"/>
                    <a:pt x="468" y="534"/>
                    <a:pt x="515" y="519"/>
                  </a:cubicBezTo>
                  <a:cubicBezTo>
                    <a:pt x="521" y="538"/>
                    <a:pt x="528" y="556"/>
                    <a:pt x="537" y="573"/>
                  </a:cubicBezTo>
                  <a:cubicBezTo>
                    <a:pt x="584" y="662"/>
                    <a:pt x="665" y="718"/>
                    <a:pt x="747" y="729"/>
                  </a:cubicBezTo>
                  <a:cubicBezTo>
                    <a:pt x="784" y="695"/>
                    <a:pt x="784" y="695"/>
                    <a:pt x="784" y="695"/>
                  </a:cubicBezTo>
                  <a:cubicBezTo>
                    <a:pt x="784" y="695"/>
                    <a:pt x="783" y="694"/>
                    <a:pt x="783" y="694"/>
                  </a:cubicBezTo>
                  <a:cubicBezTo>
                    <a:pt x="708" y="671"/>
                    <a:pt x="653" y="601"/>
                    <a:pt x="653" y="519"/>
                  </a:cubicBezTo>
                  <a:cubicBezTo>
                    <a:pt x="653" y="516"/>
                    <a:pt x="653" y="514"/>
                    <a:pt x="654" y="511"/>
                  </a:cubicBezTo>
                  <a:cubicBezTo>
                    <a:pt x="711" y="545"/>
                    <a:pt x="785" y="551"/>
                    <a:pt x="853" y="522"/>
                  </a:cubicBezTo>
                  <a:close/>
                </a:path>
              </a:pathLst>
            </a:custGeom>
            <a:solidFill>
              <a:schemeClr val="accent3"/>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965" name="Google Shape;965;p103"/>
            <p:cNvSpPr/>
            <p:nvPr/>
          </p:nvSpPr>
          <p:spPr>
            <a:xfrm>
              <a:off x="5635627" y="2559050"/>
              <a:ext cx="2012950" cy="2089150"/>
            </a:xfrm>
            <a:custGeom>
              <a:rect b="b" l="l" r="r" t="t"/>
              <a:pathLst>
                <a:path extrusionOk="0" h="782" w="753">
                  <a:moveTo>
                    <a:pt x="718" y="632"/>
                  </a:moveTo>
                  <a:cubicBezTo>
                    <a:pt x="710" y="614"/>
                    <a:pt x="701" y="599"/>
                    <a:pt x="689" y="585"/>
                  </a:cubicBezTo>
                  <a:cubicBezTo>
                    <a:pt x="739" y="533"/>
                    <a:pt x="753" y="446"/>
                    <a:pt x="718" y="365"/>
                  </a:cubicBezTo>
                  <a:cubicBezTo>
                    <a:pt x="687" y="291"/>
                    <a:pt x="625" y="243"/>
                    <a:pt x="560" y="234"/>
                  </a:cubicBezTo>
                  <a:cubicBezTo>
                    <a:pt x="573" y="144"/>
                    <a:pt x="475" y="49"/>
                    <a:pt x="335" y="20"/>
                  </a:cubicBezTo>
                  <a:cubicBezTo>
                    <a:pt x="239" y="0"/>
                    <a:pt x="147" y="17"/>
                    <a:pt x="93" y="59"/>
                  </a:cubicBezTo>
                  <a:cubicBezTo>
                    <a:pt x="91" y="58"/>
                    <a:pt x="46" y="111"/>
                    <a:pt x="36" y="146"/>
                  </a:cubicBezTo>
                  <a:cubicBezTo>
                    <a:pt x="0" y="273"/>
                    <a:pt x="89" y="409"/>
                    <a:pt x="233" y="450"/>
                  </a:cubicBezTo>
                  <a:cubicBezTo>
                    <a:pt x="277" y="462"/>
                    <a:pt x="321" y="464"/>
                    <a:pt x="362" y="458"/>
                  </a:cubicBezTo>
                  <a:cubicBezTo>
                    <a:pt x="354" y="515"/>
                    <a:pt x="368" y="571"/>
                    <a:pt x="406" y="614"/>
                  </a:cubicBezTo>
                  <a:cubicBezTo>
                    <a:pt x="428" y="639"/>
                    <a:pt x="457" y="657"/>
                    <a:pt x="489" y="667"/>
                  </a:cubicBezTo>
                  <a:cubicBezTo>
                    <a:pt x="481" y="730"/>
                    <a:pt x="524" y="774"/>
                    <a:pt x="590" y="777"/>
                  </a:cubicBezTo>
                  <a:cubicBezTo>
                    <a:pt x="703" y="782"/>
                    <a:pt x="729" y="689"/>
                    <a:pt x="732" y="689"/>
                  </a:cubicBezTo>
                  <a:cubicBezTo>
                    <a:pt x="730" y="669"/>
                    <a:pt x="726" y="650"/>
                    <a:pt x="718" y="632"/>
                  </a:cubicBezTo>
                  <a:close/>
                </a:path>
              </a:pathLst>
            </a:custGeom>
            <a:solidFill>
              <a:schemeClr val="accent4"/>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sp>
          <p:nvSpPr>
            <p:cNvPr id="966" name="Google Shape;966;p103"/>
            <p:cNvSpPr/>
            <p:nvPr/>
          </p:nvSpPr>
          <p:spPr>
            <a:xfrm>
              <a:off x="4273552" y="3395663"/>
              <a:ext cx="1106488" cy="1349375"/>
            </a:xfrm>
            <a:custGeom>
              <a:rect b="b" l="l" r="r" t="t"/>
              <a:pathLst>
                <a:path extrusionOk="0" h="505" w="414">
                  <a:moveTo>
                    <a:pt x="377" y="215"/>
                  </a:moveTo>
                  <a:cubicBezTo>
                    <a:pt x="414" y="174"/>
                    <a:pt x="413" y="110"/>
                    <a:pt x="374" y="70"/>
                  </a:cubicBezTo>
                  <a:cubicBezTo>
                    <a:pt x="340" y="35"/>
                    <a:pt x="289" y="28"/>
                    <a:pt x="249" y="49"/>
                  </a:cubicBezTo>
                  <a:cubicBezTo>
                    <a:pt x="219" y="19"/>
                    <a:pt x="178" y="0"/>
                    <a:pt x="132" y="0"/>
                  </a:cubicBezTo>
                  <a:cubicBezTo>
                    <a:pt x="124" y="0"/>
                    <a:pt x="108" y="3"/>
                    <a:pt x="108" y="4"/>
                  </a:cubicBezTo>
                  <a:cubicBezTo>
                    <a:pt x="54" y="18"/>
                    <a:pt x="12" y="62"/>
                    <a:pt x="5" y="120"/>
                  </a:cubicBezTo>
                  <a:cubicBezTo>
                    <a:pt x="0" y="157"/>
                    <a:pt x="11" y="193"/>
                    <a:pt x="33" y="221"/>
                  </a:cubicBezTo>
                  <a:cubicBezTo>
                    <a:pt x="19" y="265"/>
                    <a:pt x="20" y="312"/>
                    <a:pt x="38" y="357"/>
                  </a:cubicBezTo>
                  <a:cubicBezTo>
                    <a:pt x="82" y="460"/>
                    <a:pt x="208" y="505"/>
                    <a:pt x="319" y="458"/>
                  </a:cubicBezTo>
                  <a:cubicBezTo>
                    <a:pt x="327" y="454"/>
                    <a:pt x="336" y="450"/>
                    <a:pt x="344" y="446"/>
                  </a:cubicBezTo>
                  <a:cubicBezTo>
                    <a:pt x="344" y="446"/>
                    <a:pt x="404" y="391"/>
                    <a:pt x="398" y="307"/>
                  </a:cubicBezTo>
                  <a:cubicBezTo>
                    <a:pt x="396" y="274"/>
                    <a:pt x="391" y="242"/>
                    <a:pt x="377" y="215"/>
                  </a:cubicBezTo>
                  <a:close/>
                </a:path>
              </a:pathLst>
            </a:custGeom>
            <a:solidFill>
              <a:schemeClr val="accent2"/>
            </a:solidFill>
            <a:ln cap="flat" cmpd="sng" w="60325">
              <a:solidFill>
                <a:srgbClr val="FFFFFF"/>
              </a:solidFill>
              <a:prstDash val="solid"/>
              <a:miter lim="800000"/>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67" name="Google Shape;967;p103"/>
          <p:cNvGrpSpPr/>
          <p:nvPr/>
        </p:nvGrpSpPr>
        <p:grpSpPr>
          <a:xfrm>
            <a:off x="2119187" y="722390"/>
            <a:ext cx="4911749" cy="4518467"/>
            <a:chOff x="6109752" y="2115945"/>
            <a:chExt cx="12293637" cy="11307817"/>
          </a:xfrm>
        </p:grpSpPr>
        <p:grpSp>
          <p:nvGrpSpPr>
            <p:cNvPr id="968" name="Google Shape;968;p103"/>
            <p:cNvGrpSpPr/>
            <p:nvPr/>
          </p:nvGrpSpPr>
          <p:grpSpPr>
            <a:xfrm>
              <a:off x="6880530" y="2115945"/>
              <a:ext cx="10831534" cy="10831534"/>
              <a:chOff x="6880530" y="2115945"/>
              <a:chExt cx="10831534" cy="10831534"/>
            </a:xfrm>
          </p:grpSpPr>
          <p:sp>
            <p:nvSpPr>
              <p:cNvPr id="969" name="Google Shape;969;p103"/>
              <p:cNvSpPr/>
              <p:nvPr/>
            </p:nvSpPr>
            <p:spPr>
              <a:xfrm rot="3600000">
                <a:off x="8331680" y="3567096"/>
                <a:ext cx="7929234" cy="7929233"/>
              </a:xfrm>
              <a:prstGeom prst="arc">
                <a:avLst>
                  <a:gd fmla="val 16200000" name="adj1"/>
                  <a:gd fmla="val 1364602" name="adj2"/>
                </a:avLst>
              </a:prstGeom>
              <a:noFill/>
              <a:ln cap="flat" cmpd="sng" w="63500">
                <a:solidFill>
                  <a:srgbClr val="CCD4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70" name="Google Shape;970;p103"/>
              <p:cNvCxnSpPr/>
              <p:nvPr/>
            </p:nvCxnSpPr>
            <p:spPr>
              <a:xfrm flipH="1" rot="10800000">
                <a:off x="15691655" y="4818816"/>
                <a:ext cx="1982309" cy="730589"/>
              </a:xfrm>
              <a:prstGeom prst="straightConnector1">
                <a:avLst/>
              </a:prstGeom>
              <a:noFill/>
              <a:ln cap="flat" cmpd="sng" w="63500">
                <a:solidFill>
                  <a:srgbClr val="CCD4E0"/>
                </a:solidFill>
                <a:prstDash val="solid"/>
                <a:miter lim="800000"/>
                <a:headEnd len="sm" w="sm" type="none"/>
                <a:tailEnd len="sm" w="sm" type="none"/>
              </a:ln>
            </p:spPr>
          </p:cxnSp>
        </p:grpSp>
        <p:grpSp>
          <p:nvGrpSpPr>
            <p:cNvPr id="971" name="Google Shape;971;p103"/>
            <p:cNvGrpSpPr/>
            <p:nvPr/>
          </p:nvGrpSpPr>
          <p:grpSpPr>
            <a:xfrm>
              <a:off x="7832317" y="3172891"/>
              <a:ext cx="10571072" cy="9748333"/>
              <a:chOff x="7832317" y="3172891"/>
              <a:chExt cx="10571072" cy="9748333"/>
            </a:xfrm>
          </p:grpSpPr>
          <p:sp>
            <p:nvSpPr>
              <p:cNvPr id="972" name="Google Shape;972;p103"/>
              <p:cNvSpPr/>
              <p:nvPr/>
            </p:nvSpPr>
            <p:spPr>
              <a:xfrm rot="6322846">
                <a:off x="8741867" y="4082441"/>
                <a:ext cx="7929233" cy="7929233"/>
              </a:xfrm>
              <a:prstGeom prst="arc">
                <a:avLst>
                  <a:gd fmla="val 16200000" name="adj1"/>
                  <a:gd fmla="val 1364602" name="adj2"/>
                </a:avLst>
              </a:prstGeom>
              <a:noFill/>
              <a:ln cap="flat" cmpd="sng" w="63500">
                <a:solidFill>
                  <a:schemeClr val="accent4"/>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73" name="Google Shape;973;p103"/>
              <p:cNvCxnSpPr/>
              <p:nvPr/>
            </p:nvCxnSpPr>
            <p:spPr>
              <a:xfrm flipH="1" rot="-8077154">
                <a:off x="16456042" y="9182223"/>
                <a:ext cx="1982309" cy="730589"/>
              </a:xfrm>
              <a:prstGeom prst="straightConnector1">
                <a:avLst/>
              </a:prstGeom>
              <a:noFill/>
              <a:ln cap="flat" cmpd="sng" w="63500">
                <a:solidFill>
                  <a:schemeClr val="accent4"/>
                </a:solidFill>
                <a:prstDash val="solid"/>
                <a:miter lim="800000"/>
                <a:headEnd len="sm" w="sm" type="none"/>
                <a:tailEnd len="sm" w="sm" type="none"/>
              </a:ln>
            </p:spPr>
          </p:cxnSp>
        </p:grpSp>
        <p:grpSp>
          <p:nvGrpSpPr>
            <p:cNvPr id="974" name="Google Shape;974;p103"/>
            <p:cNvGrpSpPr/>
            <p:nvPr/>
          </p:nvGrpSpPr>
          <p:grpSpPr>
            <a:xfrm>
              <a:off x="6839295" y="2592228"/>
              <a:ext cx="10831534" cy="10831534"/>
              <a:chOff x="6839295" y="2592228"/>
              <a:chExt cx="10831534" cy="10831534"/>
            </a:xfrm>
          </p:grpSpPr>
          <p:sp>
            <p:nvSpPr>
              <p:cNvPr id="975" name="Google Shape;975;p103"/>
              <p:cNvSpPr/>
              <p:nvPr/>
            </p:nvSpPr>
            <p:spPr>
              <a:xfrm rot="-7200000">
                <a:off x="8290445" y="4043379"/>
                <a:ext cx="7929234" cy="7929233"/>
              </a:xfrm>
              <a:prstGeom prst="arc">
                <a:avLst>
                  <a:gd fmla="val 16200000" name="adj1"/>
                  <a:gd fmla="val 1364602" name="adj2"/>
                </a:avLst>
              </a:prstGeom>
              <a:noFill/>
              <a:ln cap="flat" cmpd="sng" w="63500">
                <a:solidFill>
                  <a:srgbClr val="6D83A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76" name="Google Shape;976;p103"/>
              <p:cNvCxnSpPr/>
              <p:nvPr/>
            </p:nvCxnSpPr>
            <p:spPr>
              <a:xfrm flipH="1">
                <a:off x="6877395" y="9990303"/>
                <a:ext cx="1982309" cy="730589"/>
              </a:xfrm>
              <a:prstGeom prst="straightConnector1">
                <a:avLst/>
              </a:prstGeom>
              <a:noFill/>
              <a:ln cap="flat" cmpd="sng" w="63500">
                <a:solidFill>
                  <a:srgbClr val="6D83A0"/>
                </a:solidFill>
                <a:prstDash val="solid"/>
                <a:miter lim="800000"/>
                <a:headEnd len="sm" w="sm" type="none"/>
                <a:tailEnd len="sm" w="sm" type="none"/>
              </a:ln>
            </p:spPr>
          </p:cxnSp>
        </p:grpSp>
        <p:grpSp>
          <p:nvGrpSpPr>
            <p:cNvPr id="977" name="Google Shape;977;p103"/>
            <p:cNvGrpSpPr/>
            <p:nvPr/>
          </p:nvGrpSpPr>
          <p:grpSpPr>
            <a:xfrm>
              <a:off x="6109752" y="2618482"/>
              <a:ext cx="10609288" cy="9748333"/>
              <a:chOff x="6109752" y="2618482"/>
              <a:chExt cx="10609288" cy="9748333"/>
            </a:xfrm>
          </p:grpSpPr>
          <p:sp>
            <p:nvSpPr>
              <p:cNvPr id="978" name="Google Shape;978;p103"/>
              <p:cNvSpPr/>
              <p:nvPr/>
            </p:nvSpPr>
            <p:spPr>
              <a:xfrm rot="-4477154">
                <a:off x="7880257" y="3528032"/>
                <a:ext cx="7929233" cy="7929233"/>
              </a:xfrm>
              <a:prstGeom prst="arc">
                <a:avLst>
                  <a:gd fmla="val 16200000" name="adj1"/>
                  <a:gd fmla="val 1364602" name="adj2"/>
                </a:avLst>
              </a:prstGeom>
              <a:noFill/>
              <a:ln cap="flat" cmpd="sng" w="63500">
                <a:solidFill>
                  <a:srgbClr val="E0E0E0"/>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rgbClr val="1F1F1F"/>
                  </a:solidFill>
                  <a:latin typeface="Calibri"/>
                  <a:ea typeface="Calibri"/>
                  <a:cs typeface="Calibri"/>
                  <a:sym typeface="Calibri"/>
                </a:endParaRPr>
              </a:p>
            </p:txBody>
          </p:sp>
          <p:cxnSp>
            <p:nvCxnSpPr>
              <p:cNvPr id="979" name="Google Shape;979;p103"/>
              <p:cNvCxnSpPr>
                <a:stCxn id="978" idx="0"/>
              </p:cNvCxnSpPr>
              <p:nvPr/>
            </p:nvCxnSpPr>
            <p:spPr>
              <a:xfrm rot="10800000">
                <a:off x="6109752" y="5543203"/>
                <a:ext cx="1912500" cy="897900"/>
              </a:xfrm>
              <a:prstGeom prst="straightConnector1">
                <a:avLst/>
              </a:prstGeom>
              <a:noFill/>
              <a:ln cap="flat" cmpd="sng" w="63500">
                <a:solidFill>
                  <a:srgbClr val="E0E0E0"/>
                </a:solidFill>
                <a:prstDash val="solid"/>
                <a:miter lim="800000"/>
                <a:headEnd len="sm" w="sm" type="none"/>
                <a:tailEnd len="sm" w="sm" type="none"/>
              </a:ln>
            </p:spPr>
          </p:cxnSp>
        </p:gr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80" name="Google Shape;980;p103"/>
          <p:cNvSpPr/>
          <p:nvPr/>
        </p:nvSpPr>
        <p:spPr>
          <a:xfrm flipH="1">
            <a:off x="1059125" y="1190073"/>
            <a:ext cx="569930" cy="570004"/>
          </a:xfrm>
          <a:prstGeom prst="roundRect">
            <a:avLst>
              <a:gd fmla="val 16667" name="adj"/>
            </a:avLst>
          </a:prstGeom>
          <a:solidFill>
            <a:schemeClr val="accen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81" name="Google Shape;981;p103"/>
          <p:cNvSpPr/>
          <p:nvPr/>
        </p:nvSpPr>
        <p:spPr>
          <a:xfrm flipH="1">
            <a:off x="1194455" y="1336620"/>
            <a:ext cx="299269" cy="276911"/>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82" name="Google Shape;982;p103"/>
          <p:cNvGrpSpPr/>
          <p:nvPr/>
        </p:nvGrpSpPr>
        <p:grpSpPr>
          <a:xfrm>
            <a:off x="446674" y="1992111"/>
            <a:ext cx="1794831" cy="776415"/>
            <a:chOff x="1780869" y="5206049"/>
            <a:chExt cx="4786838" cy="2070439"/>
          </a:xfrm>
        </p:grpSpPr>
        <p:sp>
          <p:nvSpPr>
            <p:cNvPr id="983" name="Google Shape;983;p103"/>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84" name="Google Shape;984;p103"/>
            <p:cNvSpPr txBox="1"/>
            <p:nvPr/>
          </p:nvSpPr>
          <p:spPr>
            <a:xfrm>
              <a:off x="2511974" y="5206049"/>
              <a:ext cx="3324628" cy="4924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85" name="Google Shape;985;p103"/>
          <p:cNvGrpSpPr/>
          <p:nvPr/>
        </p:nvGrpSpPr>
        <p:grpSpPr>
          <a:xfrm>
            <a:off x="1059125" y="3258524"/>
            <a:ext cx="569930" cy="570004"/>
            <a:chOff x="3378117" y="8994197"/>
            <a:chExt cx="1520010" cy="1520010"/>
          </a:xfrm>
        </p:grpSpPr>
        <p:sp>
          <p:nvSpPr>
            <p:cNvPr id="986" name="Google Shape;986;p103"/>
            <p:cNvSpPr/>
            <p:nvPr/>
          </p:nvSpPr>
          <p:spPr>
            <a:xfrm flipH="1">
              <a:off x="3378117" y="8994197"/>
              <a:ext cx="1520010" cy="1520010"/>
            </a:xfrm>
            <a:prstGeom prst="roundRect">
              <a:avLst>
                <a:gd fmla="val 16667" name="adj"/>
              </a:avLst>
            </a:prstGeom>
            <a:solidFill>
              <a:srgbClr val="BABABA"/>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987" name="Google Shape;987;p103"/>
            <p:cNvSpPr/>
            <p:nvPr/>
          </p:nvSpPr>
          <p:spPr>
            <a:xfrm flipH="1">
              <a:off x="3739045" y="9384988"/>
              <a:ext cx="798154" cy="738429"/>
            </a:xfrm>
            <a:custGeom>
              <a:rect b="b" l="l" r="r" t="t"/>
              <a:pathLst>
                <a:path extrusionOk="0" h="21600" w="21600">
                  <a:moveTo>
                    <a:pt x="14294" y="12000"/>
                  </a:moveTo>
                  <a:cubicBezTo>
                    <a:pt x="14294" y="12000"/>
                    <a:pt x="14294" y="12343"/>
                    <a:pt x="14294" y="12343"/>
                  </a:cubicBezTo>
                  <a:cubicBezTo>
                    <a:pt x="12388" y="12343"/>
                    <a:pt x="12388" y="12343"/>
                    <a:pt x="12388" y="12343"/>
                  </a:cubicBezTo>
                  <a:cubicBezTo>
                    <a:pt x="12388" y="12686"/>
                    <a:pt x="12071" y="13029"/>
                    <a:pt x="12071" y="13371"/>
                  </a:cubicBezTo>
                  <a:cubicBezTo>
                    <a:pt x="12388" y="14057"/>
                    <a:pt x="12706" y="14400"/>
                    <a:pt x="13024" y="14743"/>
                  </a:cubicBezTo>
                  <a:cubicBezTo>
                    <a:pt x="13024" y="14743"/>
                    <a:pt x="13024" y="15086"/>
                    <a:pt x="13024" y="15086"/>
                  </a:cubicBezTo>
                  <a:cubicBezTo>
                    <a:pt x="13024" y="15086"/>
                    <a:pt x="13024" y="15086"/>
                    <a:pt x="13024" y="15429"/>
                  </a:cubicBezTo>
                  <a:cubicBezTo>
                    <a:pt x="12706" y="15771"/>
                    <a:pt x="11435" y="17143"/>
                    <a:pt x="11118" y="17143"/>
                  </a:cubicBezTo>
                  <a:cubicBezTo>
                    <a:pt x="11118" y="17143"/>
                    <a:pt x="11118" y="17143"/>
                    <a:pt x="11118" y="17143"/>
                  </a:cubicBezTo>
                  <a:cubicBezTo>
                    <a:pt x="9847" y="16114"/>
                    <a:pt x="9847" y="16114"/>
                    <a:pt x="9847" y="16114"/>
                  </a:cubicBezTo>
                  <a:cubicBezTo>
                    <a:pt x="9529" y="16114"/>
                    <a:pt x="9212" y="16114"/>
                    <a:pt x="8894" y="16457"/>
                  </a:cubicBezTo>
                  <a:cubicBezTo>
                    <a:pt x="8894" y="16800"/>
                    <a:pt x="8576" y="17486"/>
                    <a:pt x="8576" y="18171"/>
                  </a:cubicBezTo>
                  <a:cubicBezTo>
                    <a:pt x="8576" y="18514"/>
                    <a:pt x="8259" y="18514"/>
                    <a:pt x="8259" y="18514"/>
                  </a:cubicBezTo>
                  <a:cubicBezTo>
                    <a:pt x="6035" y="18514"/>
                    <a:pt x="6035" y="18514"/>
                    <a:pt x="6035" y="18514"/>
                  </a:cubicBezTo>
                  <a:cubicBezTo>
                    <a:pt x="6035" y="18514"/>
                    <a:pt x="5718" y="18514"/>
                    <a:pt x="5718" y="18171"/>
                  </a:cubicBezTo>
                  <a:cubicBezTo>
                    <a:pt x="5400" y="16457"/>
                    <a:pt x="5400" y="16457"/>
                    <a:pt x="5400" y="16457"/>
                  </a:cubicBezTo>
                  <a:cubicBezTo>
                    <a:pt x="5082" y="16114"/>
                    <a:pt x="5082" y="16114"/>
                    <a:pt x="4765" y="16114"/>
                  </a:cubicBezTo>
                  <a:cubicBezTo>
                    <a:pt x="3494" y="17143"/>
                    <a:pt x="3494" y="17143"/>
                    <a:pt x="3494" y="17143"/>
                  </a:cubicBezTo>
                  <a:cubicBezTo>
                    <a:pt x="3176" y="17143"/>
                    <a:pt x="3176" y="17143"/>
                    <a:pt x="3176" y="17143"/>
                  </a:cubicBezTo>
                  <a:cubicBezTo>
                    <a:pt x="3176" y="17143"/>
                    <a:pt x="2859" y="17143"/>
                    <a:pt x="2859" y="17143"/>
                  </a:cubicBezTo>
                  <a:cubicBezTo>
                    <a:pt x="2541" y="16800"/>
                    <a:pt x="1271" y="15429"/>
                    <a:pt x="1271" y="15086"/>
                  </a:cubicBezTo>
                  <a:cubicBezTo>
                    <a:pt x="1271" y="15086"/>
                    <a:pt x="1271" y="15086"/>
                    <a:pt x="1271" y="14743"/>
                  </a:cubicBezTo>
                  <a:cubicBezTo>
                    <a:pt x="1588" y="14400"/>
                    <a:pt x="1906" y="14057"/>
                    <a:pt x="2224" y="13371"/>
                  </a:cubicBezTo>
                  <a:cubicBezTo>
                    <a:pt x="2224" y="13029"/>
                    <a:pt x="1906" y="12686"/>
                    <a:pt x="1906" y="12343"/>
                  </a:cubicBezTo>
                  <a:cubicBezTo>
                    <a:pt x="318" y="12000"/>
                    <a:pt x="318" y="12000"/>
                    <a:pt x="318" y="12000"/>
                  </a:cubicBezTo>
                  <a:cubicBezTo>
                    <a:pt x="0" y="12000"/>
                    <a:pt x="0" y="12000"/>
                    <a:pt x="0" y="11657"/>
                  </a:cubicBezTo>
                  <a:cubicBezTo>
                    <a:pt x="0" y="9600"/>
                    <a:pt x="0" y="9600"/>
                    <a:pt x="0" y="9600"/>
                  </a:cubicBezTo>
                  <a:cubicBezTo>
                    <a:pt x="0" y="9257"/>
                    <a:pt x="0" y="9257"/>
                    <a:pt x="318" y="9257"/>
                  </a:cubicBezTo>
                  <a:cubicBezTo>
                    <a:pt x="1906" y="8914"/>
                    <a:pt x="1906" y="8914"/>
                    <a:pt x="1906" y="8914"/>
                  </a:cubicBezTo>
                  <a:cubicBezTo>
                    <a:pt x="1906" y="8571"/>
                    <a:pt x="2224" y="8229"/>
                    <a:pt x="2224" y="7886"/>
                  </a:cubicBezTo>
                  <a:cubicBezTo>
                    <a:pt x="1906" y="7543"/>
                    <a:pt x="1588" y="6857"/>
                    <a:pt x="1271" y="6514"/>
                  </a:cubicBezTo>
                  <a:cubicBezTo>
                    <a:pt x="1271" y="6514"/>
                    <a:pt x="1271" y="6514"/>
                    <a:pt x="1271" y="6171"/>
                  </a:cubicBezTo>
                  <a:cubicBezTo>
                    <a:pt x="1271" y="6171"/>
                    <a:pt x="1271" y="6171"/>
                    <a:pt x="1271" y="6171"/>
                  </a:cubicBezTo>
                  <a:cubicBezTo>
                    <a:pt x="1588" y="5829"/>
                    <a:pt x="2859" y="4114"/>
                    <a:pt x="3176" y="4114"/>
                  </a:cubicBezTo>
                  <a:cubicBezTo>
                    <a:pt x="3176" y="4114"/>
                    <a:pt x="3176" y="4114"/>
                    <a:pt x="3494" y="4457"/>
                  </a:cubicBezTo>
                  <a:cubicBezTo>
                    <a:pt x="4765" y="5486"/>
                    <a:pt x="4765" y="5486"/>
                    <a:pt x="4765" y="5486"/>
                  </a:cubicBezTo>
                  <a:cubicBezTo>
                    <a:pt x="5082" y="5143"/>
                    <a:pt x="5082" y="5143"/>
                    <a:pt x="5400" y="5143"/>
                  </a:cubicBezTo>
                  <a:cubicBezTo>
                    <a:pt x="5718" y="4457"/>
                    <a:pt x="5718" y="3771"/>
                    <a:pt x="5718" y="3086"/>
                  </a:cubicBezTo>
                  <a:cubicBezTo>
                    <a:pt x="5718" y="3086"/>
                    <a:pt x="6035" y="2743"/>
                    <a:pt x="6035" y="2743"/>
                  </a:cubicBezTo>
                  <a:cubicBezTo>
                    <a:pt x="8259" y="2743"/>
                    <a:pt x="8259" y="2743"/>
                    <a:pt x="8259" y="2743"/>
                  </a:cubicBezTo>
                  <a:cubicBezTo>
                    <a:pt x="8259" y="2743"/>
                    <a:pt x="8576" y="3086"/>
                    <a:pt x="8576" y="3086"/>
                  </a:cubicBezTo>
                  <a:cubicBezTo>
                    <a:pt x="8894" y="5143"/>
                    <a:pt x="8894" y="5143"/>
                    <a:pt x="8894" y="5143"/>
                  </a:cubicBezTo>
                  <a:cubicBezTo>
                    <a:pt x="9212" y="5143"/>
                    <a:pt x="9529" y="5143"/>
                    <a:pt x="9847" y="5486"/>
                  </a:cubicBezTo>
                  <a:cubicBezTo>
                    <a:pt x="11118" y="4457"/>
                    <a:pt x="11118" y="4457"/>
                    <a:pt x="11118" y="4457"/>
                  </a:cubicBezTo>
                  <a:cubicBezTo>
                    <a:pt x="11118" y="4114"/>
                    <a:pt x="11118" y="4114"/>
                    <a:pt x="11118" y="4114"/>
                  </a:cubicBezTo>
                  <a:cubicBezTo>
                    <a:pt x="11435" y="4114"/>
                    <a:pt x="11435" y="4114"/>
                    <a:pt x="11435" y="4457"/>
                  </a:cubicBezTo>
                  <a:cubicBezTo>
                    <a:pt x="11753" y="4457"/>
                    <a:pt x="13024" y="5829"/>
                    <a:pt x="13024" y="6171"/>
                  </a:cubicBezTo>
                  <a:cubicBezTo>
                    <a:pt x="13024" y="6514"/>
                    <a:pt x="13024" y="6514"/>
                    <a:pt x="13024" y="6514"/>
                  </a:cubicBezTo>
                  <a:cubicBezTo>
                    <a:pt x="12706" y="6857"/>
                    <a:pt x="12388" y="7543"/>
                    <a:pt x="12071" y="7886"/>
                  </a:cubicBezTo>
                  <a:cubicBezTo>
                    <a:pt x="12071" y="8229"/>
                    <a:pt x="12388" y="8571"/>
                    <a:pt x="12388" y="8914"/>
                  </a:cubicBezTo>
                  <a:cubicBezTo>
                    <a:pt x="14294" y="9257"/>
                    <a:pt x="14294" y="9257"/>
                    <a:pt x="14294" y="9257"/>
                  </a:cubicBezTo>
                  <a:cubicBezTo>
                    <a:pt x="14294" y="9257"/>
                    <a:pt x="14294" y="9257"/>
                    <a:pt x="14294" y="9600"/>
                  </a:cubicBezTo>
                  <a:lnTo>
                    <a:pt x="14294" y="12000"/>
                  </a:lnTo>
                  <a:close/>
                  <a:moveTo>
                    <a:pt x="7306" y="7543"/>
                  </a:moveTo>
                  <a:cubicBezTo>
                    <a:pt x="5718" y="7543"/>
                    <a:pt x="4129" y="8914"/>
                    <a:pt x="4129" y="10629"/>
                  </a:cubicBezTo>
                  <a:cubicBezTo>
                    <a:pt x="4129" y="12343"/>
                    <a:pt x="5718" y="13714"/>
                    <a:pt x="7306" y="13714"/>
                  </a:cubicBezTo>
                  <a:cubicBezTo>
                    <a:pt x="8894" y="13714"/>
                    <a:pt x="10165" y="12343"/>
                    <a:pt x="10165" y="10629"/>
                  </a:cubicBezTo>
                  <a:cubicBezTo>
                    <a:pt x="10165" y="8914"/>
                    <a:pt x="8894" y="7543"/>
                    <a:pt x="7306" y="7543"/>
                  </a:cubicBezTo>
                  <a:close/>
                  <a:moveTo>
                    <a:pt x="21600" y="5143"/>
                  </a:moveTo>
                  <a:cubicBezTo>
                    <a:pt x="21600" y="5486"/>
                    <a:pt x="20329" y="5486"/>
                    <a:pt x="20012" y="5486"/>
                  </a:cubicBezTo>
                  <a:cubicBezTo>
                    <a:pt x="20012" y="5829"/>
                    <a:pt x="19694" y="6171"/>
                    <a:pt x="19694" y="6171"/>
                  </a:cubicBezTo>
                  <a:cubicBezTo>
                    <a:pt x="19694" y="6514"/>
                    <a:pt x="20329" y="7886"/>
                    <a:pt x="20329" y="7886"/>
                  </a:cubicBezTo>
                  <a:cubicBezTo>
                    <a:pt x="20329" y="7886"/>
                    <a:pt x="20329" y="7886"/>
                    <a:pt x="20329" y="8229"/>
                  </a:cubicBezTo>
                  <a:cubicBezTo>
                    <a:pt x="20012" y="8229"/>
                    <a:pt x="18741" y="8914"/>
                    <a:pt x="18741" y="8914"/>
                  </a:cubicBezTo>
                  <a:cubicBezTo>
                    <a:pt x="18741" y="8914"/>
                    <a:pt x="17788" y="7543"/>
                    <a:pt x="17788" y="7543"/>
                  </a:cubicBezTo>
                  <a:cubicBezTo>
                    <a:pt x="17471" y="7543"/>
                    <a:pt x="17471" y="7543"/>
                    <a:pt x="17471" y="7543"/>
                  </a:cubicBezTo>
                  <a:cubicBezTo>
                    <a:pt x="17153" y="7543"/>
                    <a:pt x="17153" y="7543"/>
                    <a:pt x="17153" y="7543"/>
                  </a:cubicBezTo>
                  <a:cubicBezTo>
                    <a:pt x="16835" y="7543"/>
                    <a:pt x="15882" y="8914"/>
                    <a:pt x="15882" y="8914"/>
                  </a:cubicBezTo>
                  <a:cubicBezTo>
                    <a:pt x="15882" y="8914"/>
                    <a:pt x="14612" y="8229"/>
                    <a:pt x="14612" y="8229"/>
                  </a:cubicBezTo>
                  <a:cubicBezTo>
                    <a:pt x="14294" y="7886"/>
                    <a:pt x="14294" y="7886"/>
                    <a:pt x="14294" y="7886"/>
                  </a:cubicBezTo>
                  <a:cubicBezTo>
                    <a:pt x="14294" y="7886"/>
                    <a:pt x="14929" y="6514"/>
                    <a:pt x="14929" y="6171"/>
                  </a:cubicBezTo>
                  <a:cubicBezTo>
                    <a:pt x="14929" y="6171"/>
                    <a:pt x="14612" y="5829"/>
                    <a:pt x="14612" y="5486"/>
                  </a:cubicBezTo>
                  <a:cubicBezTo>
                    <a:pt x="14294" y="5486"/>
                    <a:pt x="13024" y="5486"/>
                    <a:pt x="13024" y="5143"/>
                  </a:cubicBezTo>
                  <a:cubicBezTo>
                    <a:pt x="13024" y="3429"/>
                    <a:pt x="13024" y="3429"/>
                    <a:pt x="13024" y="3429"/>
                  </a:cubicBezTo>
                  <a:cubicBezTo>
                    <a:pt x="13024" y="3429"/>
                    <a:pt x="14294" y="3086"/>
                    <a:pt x="14612" y="3086"/>
                  </a:cubicBezTo>
                  <a:cubicBezTo>
                    <a:pt x="14612" y="3086"/>
                    <a:pt x="14929" y="2743"/>
                    <a:pt x="14929" y="2400"/>
                  </a:cubicBezTo>
                  <a:cubicBezTo>
                    <a:pt x="14929" y="2400"/>
                    <a:pt x="14294" y="1029"/>
                    <a:pt x="14294" y="686"/>
                  </a:cubicBezTo>
                  <a:cubicBezTo>
                    <a:pt x="14294" y="686"/>
                    <a:pt x="14294" y="686"/>
                    <a:pt x="14612" y="686"/>
                  </a:cubicBezTo>
                  <a:cubicBezTo>
                    <a:pt x="14612" y="686"/>
                    <a:pt x="15882" y="0"/>
                    <a:pt x="15882" y="0"/>
                  </a:cubicBezTo>
                  <a:cubicBezTo>
                    <a:pt x="15882" y="0"/>
                    <a:pt x="16835" y="1029"/>
                    <a:pt x="17153" y="1371"/>
                  </a:cubicBezTo>
                  <a:cubicBezTo>
                    <a:pt x="17153" y="1371"/>
                    <a:pt x="17153" y="1371"/>
                    <a:pt x="17471" y="1371"/>
                  </a:cubicBezTo>
                  <a:cubicBezTo>
                    <a:pt x="17471" y="1371"/>
                    <a:pt x="17471" y="1371"/>
                    <a:pt x="17788" y="1371"/>
                  </a:cubicBezTo>
                  <a:cubicBezTo>
                    <a:pt x="18106" y="686"/>
                    <a:pt x="18424" y="343"/>
                    <a:pt x="18741" y="0"/>
                  </a:cubicBezTo>
                  <a:cubicBezTo>
                    <a:pt x="18741" y="0"/>
                    <a:pt x="18741" y="0"/>
                    <a:pt x="18741" y="0"/>
                  </a:cubicBezTo>
                  <a:cubicBezTo>
                    <a:pt x="18741" y="0"/>
                    <a:pt x="20012" y="686"/>
                    <a:pt x="20329" y="686"/>
                  </a:cubicBezTo>
                  <a:cubicBezTo>
                    <a:pt x="20329" y="686"/>
                    <a:pt x="20329" y="686"/>
                    <a:pt x="20329" y="686"/>
                  </a:cubicBezTo>
                  <a:cubicBezTo>
                    <a:pt x="20329" y="1029"/>
                    <a:pt x="19694" y="2400"/>
                    <a:pt x="19694" y="2400"/>
                  </a:cubicBezTo>
                  <a:cubicBezTo>
                    <a:pt x="19694" y="2743"/>
                    <a:pt x="20012" y="3086"/>
                    <a:pt x="20012" y="3086"/>
                  </a:cubicBezTo>
                  <a:cubicBezTo>
                    <a:pt x="20329" y="3086"/>
                    <a:pt x="21600" y="3429"/>
                    <a:pt x="21600" y="3429"/>
                  </a:cubicBezTo>
                  <a:lnTo>
                    <a:pt x="21600" y="5143"/>
                  </a:lnTo>
                  <a:close/>
                  <a:moveTo>
                    <a:pt x="21600" y="17829"/>
                  </a:moveTo>
                  <a:cubicBezTo>
                    <a:pt x="21600" y="17829"/>
                    <a:pt x="20329" y="18171"/>
                    <a:pt x="20012" y="18171"/>
                  </a:cubicBezTo>
                  <a:cubicBezTo>
                    <a:pt x="20012" y="18514"/>
                    <a:pt x="19694" y="18514"/>
                    <a:pt x="19694" y="18857"/>
                  </a:cubicBezTo>
                  <a:cubicBezTo>
                    <a:pt x="19694" y="19200"/>
                    <a:pt x="20329" y="20229"/>
                    <a:pt x="20329" y="20571"/>
                  </a:cubicBezTo>
                  <a:cubicBezTo>
                    <a:pt x="20329" y="20571"/>
                    <a:pt x="20329" y="20571"/>
                    <a:pt x="20329" y="20571"/>
                  </a:cubicBezTo>
                  <a:cubicBezTo>
                    <a:pt x="20012" y="20571"/>
                    <a:pt x="18741" y="21600"/>
                    <a:pt x="18741" y="21600"/>
                  </a:cubicBezTo>
                  <a:cubicBezTo>
                    <a:pt x="18741" y="21600"/>
                    <a:pt x="17788" y="20229"/>
                    <a:pt x="17788" y="20229"/>
                  </a:cubicBezTo>
                  <a:cubicBezTo>
                    <a:pt x="17471" y="20229"/>
                    <a:pt x="17471" y="20229"/>
                    <a:pt x="17471" y="20229"/>
                  </a:cubicBezTo>
                  <a:cubicBezTo>
                    <a:pt x="17153" y="20229"/>
                    <a:pt x="17153" y="20229"/>
                    <a:pt x="17153" y="20229"/>
                  </a:cubicBezTo>
                  <a:cubicBezTo>
                    <a:pt x="16835" y="20229"/>
                    <a:pt x="15882" y="21600"/>
                    <a:pt x="15882" y="21600"/>
                  </a:cubicBezTo>
                  <a:cubicBezTo>
                    <a:pt x="15882" y="21600"/>
                    <a:pt x="14612" y="20571"/>
                    <a:pt x="14612" y="20571"/>
                  </a:cubicBezTo>
                  <a:cubicBezTo>
                    <a:pt x="14294" y="20571"/>
                    <a:pt x="14294" y="20571"/>
                    <a:pt x="14294" y="20571"/>
                  </a:cubicBezTo>
                  <a:cubicBezTo>
                    <a:pt x="14294" y="20229"/>
                    <a:pt x="14929" y="19200"/>
                    <a:pt x="14929" y="18857"/>
                  </a:cubicBezTo>
                  <a:cubicBezTo>
                    <a:pt x="14929" y="18514"/>
                    <a:pt x="14612" y="18514"/>
                    <a:pt x="14612" y="18171"/>
                  </a:cubicBezTo>
                  <a:cubicBezTo>
                    <a:pt x="14294" y="18171"/>
                    <a:pt x="13024" y="17829"/>
                    <a:pt x="13024" y="17829"/>
                  </a:cubicBezTo>
                  <a:cubicBezTo>
                    <a:pt x="13024" y="16114"/>
                    <a:pt x="13024" y="16114"/>
                    <a:pt x="13024" y="16114"/>
                  </a:cubicBezTo>
                  <a:cubicBezTo>
                    <a:pt x="13024" y="15771"/>
                    <a:pt x="14294" y="15771"/>
                    <a:pt x="14612" y="15771"/>
                  </a:cubicBezTo>
                  <a:cubicBezTo>
                    <a:pt x="14612" y="15429"/>
                    <a:pt x="14929" y="15429"/>
                    <a:pt x="14929" y="15086"/>
                  </a:cubicBezTo>
                  <a:cubicBezTo>
                    <a:pt x="14929" y="14743"/>
                    <a:pt x="14294" y="13714"/>
                    <a:pt x="14294" y="13371"/>
                  </a:cubicBezTo>
                  <a:cubicBezTo>
                    <a:pt x="14294" y="13371"/>
                    <a:pt x="14294" y="13371"/>
                    <a:pt x="14612" y="13371"/>
                  </a:cubicBezTo>
                  <a:cubicBezTo>
                    <a:pt x="14612" y="13371"/>
                    <a:pt x="15882" y="12343"/>
                    <a:pt x="15882" y="12343"/>
                  </a:cubicBezTo>
                  <a:cubicBezTo>
                    <a:pt x="15882" y="12343"/>
                    <a:pt x="16835" y="13714"/>
                    <a:pt x="17153" y="13714"/>
                  </a:cubicBezTo>
                  <a:cubicBezTo>
                    <a:pt x="17153" y="13714"/>
                    <a:pt x="17153" y="13714"/>
                    <a:pt x="17471" y="13714"/>
                  </a:cubicBezTo>
                  <a:cubicBezTo>
                    <a:pt x="17471" y="13714"/>
                    <a:pt x="17471" y="13714"/>
                    <a:pt x="17788" y="13714"/>
                  </a:cubicBezTo>
                  <a:cubicBezTo>
                    <a:pt x="18106" y="13371"/>
                    <a:pt x="18424" y="13029"/>
                    <a:pt x="18741" y="12343"/>
                  </a:cubicBezTo>
                  <a:cubicBezTo>
                    <a:pt x="18741" y="12343"/>
                    <a:pt x="18741" y="12343"/>
                    <a:pt x="18741" y="12343"/>
                  </a:cubicBezTo>
                  <a:cubicBezTo>
                    <a:pt x="18741" y="12343"/>
                    <a:pt x="20012" y="13371"/>
                    <a:pt x="20329" y="13371"/>
                  </a:cubicBezTo>
                  <a:cubicBezTo>
                    <a:pt x="20329" y="13371"/>
                    <a:pt x="20329" y="13371"/>
                    <a:pt x="20329" y="13371"/>
                  </a:cubicBezTo>
                  <a:cubicBezTo>
                    <a:pt x="20329" y="13714"/>
                    <a:pt x="19694" y="14743"/>
                    <a:pt x="19694" y="15086"/>
                  </a:cubicBezTo>
                  <a:cubicBezTo>
                    <a:pt x="19694" y="15429"/>
                    <a:pt x="20012" y="15429"/>
                    <a:pt x="20012" y="15771"/>
                  </a:cubicBezTo>
                  <a:cubicBezTo>
                    <a:pt x="20329" y="15771"/>
                    <a:pt x="21600" y="15771"/>
                    <a:pt x="21600" y="16114"/>
                  </a:cubicBezTo>
                  <a:lnTo>
                    <a:pt x="21600" y="17829"/>
                  </a:lnTo>
                  <a:close/>
                  <a:moveTo>
                    <a:pt x="17471" y="2743"/>
                  </a:moveTo>
                  <a:cubicBezTo>
                    <a:pt x="16518" y="2743"/>
                    <a:pt x="15882" y="3429"/>
                    <a:pt x="15882" y="4457"/>
                  </a:cubicBezTo>
                  <a:cubicBezTo>
                    <a:pt x="15882" y="5143"/>
                    <a:pt x="16518" y="5829"/>
                    <a:pt x="17471" y="5829"/>
                  </a:cubicBezTo>
                  <a:cubicBezTo>
                    <a:pt x="18106" y="5829"/>
                    <a:pt x="18741" y="5143"/>
                    <a:pt x="18741" y="4457"/>
                  </a:cubicBezTo>
                  <a:cubicBezTo>
                    <a:pt x="18741" y="3429"/>
                    <a:pt x="18106" y="2743"/>
                    <a:pt x="17471" y="2743"/>
                  </a:cubicBezTo>
                  <a:close/>
                  <a:moveTo>
                    <a:pt x="17471" y="15429"/>
                  </a:moveTo>
                  <a:cubicBezTo>
                    <a:pt x="16518" y="15429"/>
                    <a:pt x="15882" y="16114"/>
                    <a:pt x="15882" y="16800"/>
                  </a:cubicBezTo>
                  <a:cubicBezTo>
                    <a:pt x="15882" y="17829"/>
                    <a:pt x="16518" y="18514"/>
                    <a:pt x="17471" y="18514"/>
                  </a:cubicBezTo>
                  <a:cubicBezTo>
                    <a:pt x="18106" y="18514"/>
                    <a:pt x="18741" y="17829"/>
                    <a:pt x="18741" y="16800"/>
                  </a:cubicBezTo>
                  <a:cubicBezTo>
                    <a:pt x="18741" y="16114"/>
                    <a:pt x="18106" y="15429"/>
                    <a:pt x="17471" y="15429"/>
                  </a:cubicBez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88" name="Google Shape;988;p103"/>
          <p:cNvGrpSpPr/>
          <p:nvPr/>
        </p:nvGrpSpPr>
        <p:grpSpPr>
          <a:xfrm>
            <a:off x="446674" y="4049932"/>
            <a:ext cx="1794831" cy="776415"/>
            <a:chOff x="1780869" y="5206049"/>
            <a:chExt cx="4786838" cy="2070439"/>
          </a:xfrm>
        </p:grpSpPr>
        <p:sp>
          <p:nvSpPr>
            <p:cNvPr id="989" name="Google Shape;989;p103"/>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90" name="Google Shape;990;p103"/>
            <p:cNvSpPr txBox="1"/>
            <p:nvPr/>
          </p:nvSpPr>
          <p:spPr>
            <a:xfrm>
              <a:off x="2511974" y="5206049"/>
              <a:ext cx="3069751"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91" name="Google Shape;991;p103"/>
          <p:cNvSpPr/>
          <p:nvPr/>
        </p:nvSpPr>
        <p:spPr>
          <a:xfrm>
            <a:off x="7521111" y="1190073"/>
            <a:ext cx="569930" cy="570004"/>
          </a:xfrm>
          <a:prstGeom prst="roundRect">
            <a:avLst>
              <a:gd fmla="val 16667" name="adj"/>
            </a:avLst>
          </a:prstGeom>
          <a:solidFill>
            <a:srgbClr val="6D83A0"/>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92" name="Google Shape;992;p103"/>
          <p:cNvSpPr/>
          <p:nvPr/>
        </p:nvSpPr>
        <p:spPr>
          <a:xfrm>
            <a:off x="7651210" y="1329328"/>
            <a:ext cx="309731" cy="291494"/>
          </a:xfrm>
          <a:custGeom>
            <a:rect b="b" l="l" r="r" t="t"/>
            <a:pathLst>
              <a:path extrusionOk="0" h="21600" w="21508">
                <a:moveTo>
                  <a:pt x="18305" y="17673"/>
                </a:moveTo>
                <a:cubicBezTo>
                  <a:pt x="18305" y="20029"/>
                  <a:pt x="16475" y="21600"/>
                  <a:pt x="14644" y="21600"/>
                </a:cubicBezTo>
                <a:cubicBezTo>
                  <a:pt x="3661" y="21600"/>
                  <a:pt x="3661" y="21600"/>
                  <a:pt x="3661" y="21600"/>
                </a:cubicBezTo>
                <a:cubicBezTo>
                  <a:pt x="1464" y="21600"/>
                  <a:pt x="0" y="20029"/>
                  <a:pt x="0" y="17673"/>
                </a:cubicBezTo>
                <a:cubicBezTo>
                  <a:pt x="0" y="5891"/>
                  <a:pt x="0" y="5891"/>
                  <a:pt x="0" y="5891"/>
                </a:cubicBezTo>
                <a:cubicBezTo>
                  <a:pt x="0" y="3927"/>
                  <a:pt x="1464" y="1964"/>
                  <a:pt x="3661" y="1964"/>
                </a:cubicBezTo>
                <a:cubicBezTo>
                  <a:pt x="6956" y="1964"/>
                  <a:pt x="6956" y="1964"/>
                  <a:pt x="6956" y="1964"/>
                </a:cubicBezTo>
                <a:cubicBezTo>
                  <a:pt x="7322" y="1964"/>
                  <a:pt x="7322" y="1964"/>
                  <a:pt x="7322" y="2356"/>
                </a:cubicBezTo>
                <a:cubicBezTo>
                  <a:pt x="7322" y="2749"/>
                  <a:pt x="7322" y="2749"/>
                  <a:pt x="6956" y="2749"/>
                </a:cubicBezTo>
                <a:cubicBezTo>
                  <a:pt x="6590" y="3142"/>
                  <a:pt x="5858" y="3535"/>
                  <a:pt x="5492" y="3535"/>
                </a:cubicBezTo>
                <a:cubicBezTo>
                  <a:pt x="5125" y="3535"/>
                  <a:pt x="5125" y="3535"/>
                  <a:pt x="5125" y="3535"/>
                </a:cubicBezTo>
                <a:cubicBezTo>
                  <a:pt x="3661" y="3535"/>
                  <a:pt x="3661" y="3535"/>
                  <a:pt x="3661" y="3535"/>
                </a:cubicBezTo>
                <a:cubicBezTo>
                  <a:pt x="2563" y="3535"/>
                  <a:pt x="1464" y="4713"/>
                  <a:pt x="1464" y="5891"/>
                </a:cubicBezTo>
                <a:cubicBezTo>
                  <a:pt x="1464" y="17673"/>
                  <a:pt x="1464" y="17673"/>
                  <a:pt x="1464" y="17673"/>
                </a:cubicBezTo>
                <a:cubicBezTo>
                  <a:pt x="1464" y="18851"/>
                  <a:pt x="2563" y="20029"/>
                  <a:pt x="3661" y="20029"/>
                </a:cubicBezTo>
                <a:cubicBezTo>
                  <a:pt x="14644" y="20029"/>
                  <a:pt x="14644" y="20029"/>
                  <a:pt x="14644" y="20029"/>
                </a:cubicBezTo>
                <a:cubicBezTo>
                  <a:pt x="15742" y="20029"/>
                  <a:pt x="16475" y="18851"/>
                  <a:pt x="16475" y="17673"/>
                </a:cubicBezTo>
                <a:cubicBezTo>
                  <a:pt x="16475" y="14531"/>
                  <a:pt x="16475" y="14531"/>
                  <a:pt x="16475" y="14531"/>
                </a:cubicBezTo>
                <a:cubicBezTo>
                  <a:pt x="16475" y="14531"/>
                  <a:pt x="16841" y="14138"/>
                  <a:pt x="16841" y="14138"/>
                </a:cubicBezTo>
                <a:cubicBezTo>
                  <a:pt x="17207" y="14138"/>
                  <a:pt x="17207" y="13745"/>
                  <a:pt x="17573" y="13745"/>
                </a:cubicBezTo>
                <a:cubicBezTo>
                  <a:pt x="17573" y="13745"/>
                  <a:pt x="17939" y="13353"/>
                  <a:pt x="17939" y="13745"/>
                </a:cubicBezTo>
                <a:cubicBezTo>
                  <a:pt x="18305" y="13745"/>
                  <a:pt x="18305" y="13745"/>
                  <a:pt x="18305" y="14138"/>
                </a:cubicBezTo>
                <a:lnTo>
                  <a:pt x="18305" y="17673"/>
                </a:lnTo>
                <a:close/>
                <a:moveTo>
                  <a:pt x="16475" y="12567"/>
                </a:moveTo>
                <a:cubicBezTo>
                  <a:pt x="16108" y="12567"/>
                  <a:pt x="16108" y="12567"/>
                  <a:pt x="15742" y="12567"/>
                </a:cubicBezTo>
                <a:cubicBezTo>
                  <a:pt x="15742" y="12567"/>
                  <a:pt x="15742" y="12567"/>
                  <a:pt x="15376" y="12567"/>
                </a:cubicBezTo>
                <a:cubicBezTo>
                  <a:pt x="15010" y="12567"/>
                  <a:pt x="15010" y="12175"/>
                  <a:pt x="15010" y="11782"/>
                </a:cubicBezTo>
                <a:cubicBezTo>
                  <a:pt x="15010" y="9033"/>
                  <a:pt x="15010" y="9033"/>
                  <a:pt x="15010" y="9033"/>
                </a:cubicBezTo>
                <a:cubicBezTo>
                  <a:pt x="12814" y="9033"/>
                  <a:pt x="12814" y="9033"/>
                  <a:pt x="12814" y="9033"/>
                </a:cubicBezTo>
                <a:cubicBezTo>
                  <a:pt x="9885" y="9033"/>
                  <a:pt x="8054" y="9818"/>
                  <a:pt x="7322" y="10996"/>
                </a:cubicBezTo>
                <a:cubicBezTo>
                  <a:pt x="6224" y="12175"/>
                  <a:pt x="5858" y="14531"/>
                  <a:pt x="6224" y="17673"/>
                </a:cubicBezTo>
                <a:cubicBezTo>
                  <a:pt x="6224" y="17673"/>
                  <a:pt x="6224" y="18065"/>
                  <a:pt x="5858" y="18065"/>
                </a:cubicBezTo>
                <a:cubicBezTo>
                  <a:pt x="5858" y="18065"/>
                  <a:pt x="5858" y="18065"/>
                  <a:pt x="5858" y="18065"/>
                </a:cubicBezTo>
                <a:cubicBezTo>
                  <a:pt x="5492" y="18065"/>
                  <a:pt x="5492" y="18065"/>
                  <a:pt x="5492" y="18065"/>
                </a:cubicBezTo>
                <a:cubicBezTo>
                  <a:pt x="5492" y="17673"/>
                  <a:pt x="3295" y="14531"/>
                  <a:pt x="3295" y="11782"/>
                </a:cubicBezTo>
                <a:cubicBezTo>
                  <a:pt x="3295" y="7855"/>
                  <a:pt x="4393" y="3535"/>
                  <a:pt x="12814" y="3535"/>
                </a:cubicBezTo>
                <a:cubicBezTo>
                  <a:pt x="15010" y="3535"/>
                  <a:pt x="15010" y="3535"/>
                  <a:pt x="15010" y="3535"/>
                </a:cubicBezTo>
                <a:cubicBezTo>
                  <a:pt x="15010" y="1178"/>
                  <a:pt x="15010" y="1178"/>
                  <a:pt x="15010" y="1178"/>
                </a:cubicBezTo>
                <a:cubicBezTo>
                  <a:pt x="15010" y="785"/>
                  <a:pt x="15010" y="393"/>
                  <a:pt x="15376" y="393"/>
                </a:cubicBezTo>
                <a:cubicBezTo>
                  <a:pt x="15742" y="0"/>
                  <a:pt x="15742" y="0"/>
                  <a:pt x="15742" y="0"/>
                </a:cubicBezTo>
                <a:cubicBezTo>
                  <a:pt x="16108" y="0"/>
                  <a:pt x="16108" y="393"/>
                  <a:pt x="16475" y="393"/>
                </a:cubicBezTo>
                <a:cubicBezTo>
                  <a:pt x="21234" y="5891"/>
                  <a:pt x="21234" y="5891"/>
                  <a:pt x="21234" y="5891"/>
                </a:cubicBezTo>
                <a:cubicBezTo>
                  <a:pt x="21600" y="6284"/>
                  <a:pt x="21600" y="6676"/>
                  <a:pt x="21234" y="7069"/>
                </a:cubicBezTo>
                <a:lnTo>
                  <a:pt x="16475" y="12567"/>
                </a:lnTo>
                <a:close/>
              </a:path>
            </a:pathLst>
          </a:custGeom>
          <a:solidFill>
            <a:schemeClr val="l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93" name="Google Shape;993;p103"/>
          <p:cNvGrpSpPr/>
          <p:nvPr/>
        </p:nvGrpSpPr>
        <p:grpSpPr>
          <a:xfrm>
            <a:off x="6908660" y="1992111"/>
            <a:ext cx="1794831" cy="776415"/>
            <a:chOff x="1780869" y="5206049"/>
            <a:chExt cx="4786838" cy="2070439"/>
          </a:xfrm>
        </p:grpSpPr>
        <p:sp>
          <p:nvSpPr>
            <p:cNvPr id="994" name="Google Shape;994;p103"/>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995" name="Google Shape;995;p103"/>
            <p:cNvSpPr txBox="1"/>
            <p:nvPr/>
          </p:nvSpPr>
          <p:spPr>
            <a:xfrm>
              <a:off x="2511974" y="5206049"/>
              <a:ext cx="3069751" cy="4924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Save Your Time</a:t>
              </a:r>
              <a:endParaRPr sz="500"/>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96" name="Google Shape;996;p103"/>
          <p:cNvGrpSpPr/>
          <p:nvPr/>
        </p:nvGrpSpPr>
        <p:grpSpPr>
          <a:xfrm>
            <a:off x="7521111" y="3258524"/>
            <a:ext cx="569930" cy="570004"/>
            <a:chOff x="19535634" y="8994197"/>
            <a:chExt cx="1520010" cy="1520010"/>
          </a:xfrm>
        </p:grpSpPr>
        <p:sp>
          <p:nvSpPr>
            <p:cNvPr id="997" name="Google Shape;997;p103"/>
            <p:cNvSpPr/>
            <p:nvPr/>
          </p:nvSpPr>
          <p:spPr>
            <a:xfrm>
              <a:off x="19535634" y="8994197"/>
              <a:ext cx="1520010" cy="1520010"/>
            </a:xfrm>
            <a:prstGeom prst="roundRect">
              <a:avLst>
                <a:gd fmla="val 16667" name="adj"/>
              </a:avLst>
            </a:prstGeom>
            <a:solidFill>
              <a:schemeClr val="lt2"/>
            </a:solidFill>
            <a:ln>
              <a:noFill/>
            </a:ln>
            <a:effectLst>
              <a:outerShdw blurRad="571500" rotWithShape="0" algn="tl" dir="2700000" dist="355600">
                <a:srgbClr val="000000">
                  <a:alpha val="20000"/>
                </a:srgbClr>
              </a:outerShdw>
            </a:effectLst>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sp>
          <p:nvSpPr>
            <p:cNvPr id="998" name="Google Shape;998;p103"/>
            <p:cNvSpPr/>
            <p:nvPr/>
          </p:nvSpPr>
          <p:spPr>
            <a:xfrm>
              <a:off x="19950858" y="9431139"/>
              <a:ext cx="689563" cy="646127"/>
            </a:xfrm>
            <a:custGeom>
              <a:rect b="b" l="l" r="r" t="t"/>
              <a:pathLst>
                <a:path extrusionOk="0" h="21600" w="21600">
                  <a:moveTo>
                    <a:pt x="21600" y="20029"/>
                  </a:moveTo>
                  <a:cubicBezTo>
                    <a:pt x="21600" y="20815"/>
                    <a:pt x="21234" y="21600"/>
                    <a:pt x="20502" y="21600"/>
                  </a:cubicBezTo>
                  <a:cubicBezTo>
                    <a:pt x="1098" y="21600"/>
                    <a:pt x="1098" y="21600"/>
                    <a:pt x="1098" y="21600"/>
                  </a:cubicBezTo>
                  <a:cubicBezTo>
                    <a:pt x="366" y="21600"/>
                    <a:pt x="0" y="20815"/>
                    <a:pt x="0" y="20029"/>
                  </a:cubicBezTo>
                  <a:cubicBezTo>
                    <a:pt x="0" y="15709"/>
                    <a:pt x="0" y="15709"/>
                    <a:pt x="0" y="15709"/>
                  </a:cubicBezTo>
                  <a:cubicBezTo>
                    <a:pt x="0" y="14924"/>
                    <a:pt x="366" y="14531"/>
                    <a:pt x="1098" y="14531"/>
                  </a:cubicBezTo>
                  <a:cubicBezTo>
                    <a:pt x="7322" y="14531"/>
                    <a:pt x="7322" y="14531"/>
                    <a:pt x="7322" y="14531"/>
                  </a:cubicBezTo>
                  <a:cubicBezTo>
                    <a:pt x="9153" y="16102"/>
                    <a:pt x="9153" y="16102"/>
                    <a:pt x="9153" y="16102"/>
                  </a:cubicBezTo>
                  <a:cubicBezTo>
                    <a:pt x="9519" y="16887"/>
                    <a:pt x="10251" y="16887"/>
                    <a:pt x="10617" y="16887"/>
                  </a:cubicBezTo>
                  <a:cubicBezTo>
                    <a:pt x="11349" y="16887"/>
                    <a:pt x="12081" y="16887"/>
                    <a:pt x="12447" y="16102"/>
                  </a:cubicBezTo>
                  <a:cubicBezTo>
                    <a:pt x="14278" y="14531"/>
                    <a:pt x="14278" y="14531"/>
                    <a:pt x="14278" y="14531"/>
                  </a:cubicBezTo>
                  <a:cubicBezTo>
                    <a:pt x="20502" y="14531"/>
                    <a:pt x="20502" y="14531"/>
                    <a:pt x="20502" y="14531"/>
                  </a:cubicBezTo>
                  <a:cubicBezTo>
                    <a:pt x="21234" y="14531"/>
                    <a:pt x="21600" y="14924"/>
                    <a:pt x="21600" y="15709"/>
                  </a:cubicBezTo>
                  <a:lnTo>
                    <a:pt x="21600" y="20029"/>
                  </a:lnTo>
                  <a:close/>
                  <a:moveTo>
                    <a:pt x="17207" y="8640"/>
                  </a:moveTo>
                  <a:cubicBezTo>
                    <a:pt x="11349" y="14924"/>
                    <a:pt x="11349" y="14924"/>
                    <a:pt x="11349" y="14924"/>
                  </a:cubicBezTo>
                  <a:cubicBezTo>
                    <a:pt x="11349" y="15316"/>
                    <a:pt x="10983" y="15316"/>
                    <a:pt x="10617" y="15316"/>
                  </a:cubicBezTo>
                  <a:cubicBezTo>
                    <a:pt x="10617" y="15316"/>
                    <a:pt x="10251" y="15316"/>
                    <a:pt x="10251" y="14924"/>
                  </a:cubicBezTo>
                  <a:cubicBezTo>
                    <a:pt x="4393" y="8640"/>
                    <a:pt x="4393" y="8640"/>
                    <a:pt x="4393" y="8640"/>
                  </a:cubicBezTo>
                  <a:cubicBezTo>
                    <a:pt x="4027" y="8247"/>
                    <a:pt x="4027" y="7855"/>
                    <a:pt x="4027" y="7855"/>
                  </a:cubicBezTo>
                  <a:cubicBezTo>
                    <a:pt x="4393" y="7462"/>
                    <a:pt x="4759" y="7069"/>
                    <a:pt x="4759" y="7069"/>
                  </a:cubicBezTo>
                  <a:cubicBezTo>
                    <a:pt x="8420" y="7069"/>
                    <a:pt x="8420" y="7069"/>
                    <a:pt x="8420" y="7069"/>
                  </a:cubicBezTo>
                  <a:cubicBezTo>
                    <a:pt x="8420" y="785"/>
                    <a:pt x="8420" y="785"/>
                    <a:pt x="8420" y="785"/>
                  </a:cubicBezTo>
                  <a:cubicBezTo>
                    <a:pt x="8420" y="393"/>
                    <a:pt x="8786" y="0"/>
                    <a:pt x="9153" y="0"/>
                  </a:cubicBezTo>
                  <a:cubicBezTo>
                    <a:pt x="12447" y="0"/>
                    <a:pt x="12447" y="0"/>
                    <a:pt x="12447" y="0"/>
                  </a:cubicBezTo>
                  <a:cubicBezTo>
                    <a:pt x="12814" y="0"/>
                    <a:pt x="13180" y="393"/>
                    <a:pt x="13180" y="785"/>
                  </a:cubicBezTo>
                  <a:cubicBezTo>
                    <a:pt x="13180" y="7069"/>
                    <a:pt x="13180" y="7069"/>
                    <a:pt x="13180" y="7069"/>
                  </a:cubicBezTo>
                  <a:cubicBezTo>
                    <a:pt x="16475" y="7069"/>
                    <a:pt x="16475" y="7069"/>
                    <a:pt x="16475" y="7069"/>
                  </a:cubicBezTo>
                  <a:cubicBezTo>
                    <a:pt x="16841" y="7069"/>
                    <a:pt x="17207" y="7462"/>
                    <a:pt x="17573" y="7855"/>
                  </a:cubicBezTo>
                  <a:cubicBezTo>
                    <a:pt x="17573" y="7855"/>
                    <a:pt x="17573" y="8247"/>
                    <a:pt x="17207" y="8640"/>
                  </a:cubicBezTo>
                  <a:close/>
                  <a:moveTo>
                    <a:pt x="15742" y="18065"/>
                  </a:moveTo>
                  <a:cubicBezTo>
                    <a:pt x="15376" y="18065"/>
                    <a:pt x="15010" y="18458"/>
                    <a:pt x="15010" y="18851"/>
                  </a:cubicBezTo>
                  <a:cubicBezTo>
                    <a:pt x="15010" y="19244"/>
                    <a:pt x="15376" y="19636"/>
                    <a:pt x="15742" y="19636"/>
                  </a:cubicBezTo>
                  <a:cubicBezTo>
                    <a:pt x="16108" y="19636"/>
                    <a:pt x="16475" y="19244"/>
                    <a:pt x="16475" y="18851"/>
                  </a:cubicBezTo>
                  <a:cubicBezTo>
                    <a:pt x="16475" y="18458"/>
                    <a:pt x="16108" y="18065"/>
                    <a:pt x="15742" y="18065"/>
                  </a:cubicBezTo>
                  <a:close/>
                  <a:moveTo>
                    <a:pt x="19037" y="18065"/>
                  </a:moveTo>
                  <a:cubicBezTo>
                    <a:pt x="18671" y="18065"/>
                    <a:pt x="18305" y="18458"/>
                    <a:pt x="18305" y="18851"/>
                  </a:cubicBezTo>
                  <a:cubicBezTo>
                    <a:pt x="18305" y="19244"/>
                    <a:pt x="18671" y="19636"/>
                    <a:pt x="19037" y="19636"/>
                  </a:cubicBezTo>
                  <a:cubicBezTo>
                    <a:pt x="19769" y="19636"/>
                    <a:pt x="20136" y="19244"/>
                    <a:pt x="20136" y="18851"/>
                  </a:cubicBezTo>
                  <a:cubicBezTo>
                    <a:pt x="20136" y="18458"/>
                    <a:pt x="19769" y="18065"/>
                    <a:pt x="19037" y="18065"/>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999" name="Google Shape;999;p103"/>
          <p:cNvGrpSpPr/>
          <p:nvPr/>
        </p:nvGrpSpPr>
        <p:grpSpPr>
          <a:xfrm>
            <a:off x="6908660" y="4049932"/>
            <a:ext cx="1794831" cy="776415"/>
            <a:chOff x="1780869" y="5206049"/>
            <a:chExt cx="4786838" cy="2070439"/>
          </a:xfrm>
        </p:grpSpPr>
        <p:sp>
          <p:nvSpPr>
            <p:cNvPr id="1000" name="Google Shape;1000;p103"/>
            <p:cNvSpPr txBox="1"/>
            <p:nvPr/>
          </p:nvSpPr>
          <p:spPr>
            <a:xfrm flipH="1">
              <a:off x="1780869" y="5891493"/>
              <a:ext cx="4786838" cy="1384995"/>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A5A5A5"/>
                </a:buClr>
                <a:buSzPts val="900"/>
                <a:buFont typeface="Raleway"/>
                <a:buNone/>
              </a:pPr>
              <a:r>
                <a:rPr b="0" i="0" lang="zh-CN" sz="900" u="none" cap="none" strike="noStrike">
                  <a:solidFill>
                    <a:srgbClr val="A5A5A5"/>
                  </a:solidFill>
                  <a:latin typeface="Raleway"/>
                  <a:ea typeface="Raleway"/>
                  <a:cs typeface="Raleway"/>
                  <a:sym typeface="Raleway"/>
                </a:rPr>
                <a:t>Lorem ipsum dolor sit amet, consectur adipiscing elit, sed Lorem ipsum dolor sit</a:t>
              </a:r>
              <a:endParaRPr sz="500"/>
            </a:p>
          </p:txBody>
        </p:sp>
        <p:sp>
          <p:nvSpPr>
            <p:cNvPr id="1001" name="Google Shape;1001;p103"/>
            <p:cNvSpPr txBox="1"/>
            <p:nvPr/>
          </p:nvSpPr>
          <p:spPr>
            <a:xfrm>
              <a:off x="2511974" y="5206049"/>
              <a:ext cx="3324628" cy="49244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C3644"/>
                </a:buClr>
                <a:buSzPts val="1200"/>
                <a:buFont typeface="Raleway"/>
                <a:buNone/>
              </a:pPr>
              <a:r>
                <a:rPr b="1" i="0" lang="zh-CN" sz="1200" u="none" cap="none" strike="noStrike">
                  <a:solidFill>
                    <a:srgbClr val="2C3644"/>
                  </a:solidFill>
                  <a:latin typeface="Raleway"/>
                  <a:ea typeface="Raleway"/>
                  <a:cs typeface="Raleway"/>
                  <a:sym typeface="Raleway"/>
                </a:rPr>
                <a:t>Industrial Design</a:t>
              </a:r>
              <a:endParaRPr sz="500"/>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02" name="Google Shape;1002;p103"/>
          <p:cNvSpPr txBox="1"/>
          <p:nvPr/>
        </p:nvSpPr>
        <p:spPr>
          <a:xfrm>
            <a:off x="3195070" y="309919"/>
            <a:ext cx="2770230" cy="34624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E3E3E"/>
              </a:buClr>
              <a:buSzPts val="2200"/>
              <a:buFont typeface="Raleway"/>
              <a:buNone/>
            </a:pPr>
            <a:r>
              <a:rPr b="1" i="0" lang="zh-CN" sz="2200" u="none" cap="none" strike="noStrike">
                <a:solidFill>
                  <a:srgbClr val="3E3E3E"/>
                </a:solidFill>
                <a:latin typeface="Raleway"/>
                <a:ea typeface="Raleway"/>
                <a:cs typeface="Raleway"/>
                <a:sym typeface="Raleway"/>
              </a:rPr>
              <a:t>CREATIVE </a:t>
            </a:r>
            <a:r>
              <a:rPr b="1" i="0" lang="zh-CN" sz="2200" u="none" cap="none" strike="noStrike">
                <a:solidFill>
                  <a:srgbClr val="A5A5A5"/>
                </a:solidFill>
                <a:latin typeface="Raleway"/>
                <a:ea typeface="Raleway"/>
                <a:cs typeface="Raleway"/>
                <a:sym typeface="Raleway"/>
              </a:rPr>
              <a:t>STARTUP</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03" name="Google Shape;1003;p103"/>
          <p:cNvGrpSpPr/>
          <p:nvPr/>
        </p:nvGrpSpPr>
        <p:grpSpPr>
          <a:xfrm>
            <a:off x="3601076" y="790815"/>
            <a:ext cx="1967962" cy="138500"/>
            <a:chOff x="9575545" y="2823214"/>
            <a:chExt cx="5248582" cy="369332"/>
          </a:xfrm>
        </p:grpSpPr>
        <p:sp>
          <p:nvSpPr>
            <p:cNvPr id="1004" name="Google Shape;1004;p103"/>
            <p:cNvSpPr txBox="1"/>
            <p:nvPr/>
          </p:nvSpPr>
          <p:spPr>
            <a:xfrm>
              <a:off x="10456570" y="2823214"/>
              <a:ext cx="3486532"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A3838"/>
                </a:buClr>
                <a:buSzPts val="900"/>
                <a:buFont typeface="Raleway"/>
                <a:buNone/>
              </a:pPr>
              <a:r>
                <a:rPr b="0" i="0" lang="zh-CN" sz="900" u="none" cap="none" strike="noStrike">
                  <a:solidFill>
                    <a:srgbClr val="3A3838"/>
                  </a:solidFill>
                  <a:latin typeface="Raleway"/>
                  <a:ea typeface="Raleway"/>
                  <a:cs typeface="Raleway"/>
                  <a:sym typeface="Raleway"/>
                </a:rPr>
                <a:t>WHAT WE DO FOR </a:t>
              </a:r>
              <a:r>
                <a:rPr b="0" i="0" lang="zh-CN" sz="900" u="none" cap="none" strike="noStrike">
                  <a:solidFill>
                    <a:srgbClr val="A5A5A5"/>
                  </a:solidFill>
                  <a:latin typeface="Raleway"/>
                  <a:ea typeface="Raleway"/>
                  <a:cs typeface="Raleway"/>
                  <a:sym typeface="Raleway"/>
                </a:rPr>
                <a:t>YOU</a:t>
              </a:r>
              <a:endParaRPr sz="500"/>
            </a:p>
          </p:txBody>
        </p:sp>
        <p:cxnSp>
          <p:nvCxnSpPr>
            <p:cNvPr id="1005" name="Google Shape;1005;p103"/>
            <p:cNvCxnSpPr/>
            <p:nvPr/>
          </p:nvCxnSpPr>
          <p:spPr>
            <a:xfrm>
              <a:off x="14361017" y="3007880"/>
              <a:ext cx="463110" cy="0"/>
            </a:xfrm>
            <a:prstGeom prst="straightConnector1">
              <a:avLst/>
            </a:prstGeom>
            <a:noFill/>
            <a:ln cap="flat" cmpd="sng" w="9525">
              <a:solidFill>
                <a:schemeClr val="accent1"/>
              </a:solidFill>
              <a:prstDash val="solid"/>
              <a:miter lim="800000"/>
              <a:headEnd len="sm" w="sm" type="none"/>
              <a:tailEnd len="sm" w="sm" type="none"/>
            </a:ln>
          </p:spPr>
        </p:cxnSp>
        <p:cxnSp>
          <p:nvCxnSpPr>
            <p:cNvPr id="1006" name="Google Shape;1006;p103"/>
            <p:cNvCxnSpPr/>
            <p:nvPr/>
          </p:nvCxnSpPr>
          <p:spPr>
            <a:xfrm>
              <a:off x="9575545" y="3007880"/>
              <a:ext cx="463110" cy="0"/>
            </a:xfrm>
            <a:prstGeom prst="straightConnector1">
              <a:avLst/>
            </a:prstGeom>
            <a:noFill/>
            <a:ln cap="flat" cmpd="sng" w="9525">
              <a:solidFill>
                <a:schemeClr val="accent1"/>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962"/>
                                        </p:tgtEl>
                                        <p:attrNameLst>
                                          <p:attrName>style.visibility</p:attrName>
                                        </p:attrNameLst>
                                      </p:cBhvr>
                                      <p:to>
                                        <p:strVal val="visible"/>
                                      </p:to>
                                    </p:set>
                                    <p:anim calcmode="lin" valueType="num">
                                      <p:cBhvr additive="base">
                                        <p:cTn dur="1000"/>
                                        <p:tgtEl>
                                          <p:spTgt spid="9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50" name="Google Shape;250;p59"/>
          <p:cNvSpPr/>
          <p:nvPr/>
        </p:nvSpPr>
        <p:spPr>
          <a:xfrm>
            <a:off x="314875" y="316525"/>
            <a:ext cx="2910000" cy="517500"/>
          </a:xfrm>
          <a:prstGeom prst="rect">
            <a:avLst/>
          </a:prstGeom>
          <a:solidFill>
            <a:schemeClr val="lt1"/>
          </a:solidFill>
          <a:ln>
            <a:noFill/>
          </a:ln>
          <a:effectLst>
            <a:outerShdw blurRad="508000" rotWithShape="0" algn="tr" dir="8100000" dist="114300">
              <a:srgbClr val="000000">
                <a:alpha val="20000"/>
              </a:srgbClr>
            </a:outerShdw>
          </a:effectLst>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id="251" name="Google Shape;251;p59"/>
          <p:cNvSpPr txBox="1"/>
          <p:nvPr/>
        </p:nvSpPr>
        <p:spPr>
          <a:xfrm>
            <a:off x="522375" y="401825"/>
            <a:ext cx="57864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9"/>
          <p:cNvSpPr txBox="1"/>
          <p:nvPr/>
        </p:nvSpPr>
        <p:spPr>
          <a:xfrm>
            <a:off x="837100" y="311425"/>
            <a:ext cx="3063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2200">
                <a:solidFill>
                  <a:schemeClr val="dk1"/>
                </a:solidFill>
                <a:latin typeface="Raleway"/>
                <a:ea typeface="Raleway"/>
                <a:cs typeface="Raleway"/>
                <a:sym typeface="Raleway"/>
              </a:rPr>
              <a:t>Introduction</a:t>
            </a:r>
            <a:endParaRPr b="1" sz="2200">
              <a:solidFill>
                <a:schemeClr val="dk1"/>
              </a:solidFill>
              <a:latin typeface="Raleway"/>
              <a:ea typeface="Raleway"/>
              <a:cs typeface="Raleway"/>
              <a:sym typeface="Raleway"/>
            </a:endParaRPr>
          </a:p>
          <a:p>
            <a:pPr indent="0" lvl="0" marL="0" rtl="0" algn="l">
              <a:spcBef>
                <a:spcPts val="0"/>
              </a:spcBef>
              <a:spcAft>
                <a:spcPts val="0"/>
              </a:spcAft>
              <a:buClr>
                <a:srgbClr val="000000"/>
              </a:buClr>
              <a:buFont typeface="Arial"/>
              <a:buNone/>
            </a:pPr>
            <a:r>
              <a:t/>
            </a:r>
            <a:endParaRPr b="1" sz="2200">
              <a:solidFill>
                <a:schemeClr val="dk1"/>
              </a:solidFill>
              <a:latin typeface="Raleway"/>
              <a:ea typeface="Raleway"/>
              <a:cs typeface="Raleway"/>
              <a:sym typeface="Raleway"/>
            </a:endParaRPr>
          </a:p>
        </p:txBody>
      </p:sp>
      <p:sp>
        <p:nvSpPr>
          <p:cNvPr id="253" name="Google Shape;253;p59"/>
          <p:cNvSpPr txBox="1"/>
          <p:nvPr/>
        </p:nvSpPr>
        <p:spPr>
          <a:xfrm>
            <a:off x="314875" y="834025"/>
            <a:ext cx="8550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latin typeface="Lato"/>
                <a:ea typeface="Lato"/>
                <a:cs typeface="Lato"/>
                <a:sym typeface="Lato"/>
              </a:rPr>
              <a:t>Data:</a:t>
            </a:r>
            <a:endParaRPr sz="1800">
              <a:latin typeface="Lato"/>
              <a:ea typeface="Lato"/>
              <a:cs typeface="Lato"/>
              <a:sym typeface="Lato"/>
            </a:endParaRPr>
          </a:p>
        </p:txBody>
      </p:sp>
      <p:pic>
        <p:nvPicPr>
          <p:cNvPr id="254" name="Google Shape;254;p59"/>
          <p:cNvPicPr preferRelativeResize="0"/>
          <p:nvPr/>
        </p:nvPicPr>
        <p:blipFill>
          <a:blip r:embed="rId3">
            <a:alphaModFix/>
          </a:blip>
          <a:stretch>
            <a:fillRect/>
          </a:stretch>
        </p:blipFill>
        <p:spPr>
          <a:xfrm>
            <a:off x="385088" y="1243061"/>
            <a:ext cx="4726599" cy="2793375"/>
          </a:xfrm>
          <a:prstGeom prst="rect">
            <a:avLst/>
          </a:prstGeom>
          <a:noFill/>
          <a:ln>
            <a:noFill/>
          </a:ln>
        </p:spPr>
      </p:pic>
      <p:sp>
        <p:nvSpPr>
          <p:cNvPr id="255" name="Google Shape;255;p59"/>
          <p:cNvSpPr txBox="1"/>
          <p:nvPr/>
        </p:nvSpPr>
        <p:spPr>
          <a:xfrm>
            <a:off x="291325" y="4174550"/>
            <a:ext cx="4311600" cy="8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rgbClr val="434343"/>
                </a:solidFill>
                <a:latin typeface="Lato"/>
                <a:ea typeface="Lato"/>
                <a:cs typeface="Lato"/>
                <a:sym typeface="Lato"/>
              </a:rPr>
              <a:t>Data documents about Edingburgh culture, such as arts, bus stops, society, etc.</a:t>
            </a:r>
            <a:endParaRPr sz="1600">
              <a:solidFill>
                <a:srgbClr val="434343"/>
              </a:solidFill>
              <a:latin typeface="Lato"/>
              <a:ea typeface="Lato"/>
              <a:cs typeface="Lato"/>
              <a:sym typeface="Lato"/>
            </a:endParaRPr>
          </a:p>
        </p:txBody>
      </p:sp>
      <p:sp>
        <p:nvSpPr>
          <p:cNvPr id="256" name="Google Shape;256;p59"/>
          <p:cNvSpPr/>
          <p:nvPr/>
        </p:nvSpPr>
        <p:spPr>
          <a:xfrm>
            <a:off x="3107500" y="2242988"/>
            <a:ext cx="793500" cy="793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9"/>
          <p:cNvSpPr/>
          <p:nvPr/>
        </p:nvSpPr>
        <p:spPr>
          <a:xfrm>
            <a:off x="1275863" y="3228775"/>
            <a:ext cx="793500" cy="793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9"/>
          <p:cNvSpPr txBox="1"/>
          <p:nvPr/>
        </p:nvSpPr>
        <p:spPr>
          <a:xfrm>
            <a:off x="5358550" y="2068475"/>
            <a:ext cx="3456300" cy="17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latin typeface="Lato"/>
                <a:ea typeface="Lato"/>
                <a:cs typeface="Lato"/>
                <a:sym typeface="Lato"/>
              </a:rPr>
              <a:t>Our group finally choose the data related to art including public art.csv （data of sculpture), and street art.csv.  </a:t>
            </a:r>
            <a:endParaRPr sz="1600">
              <a:latin typeface="Lato"/>
              <a:ea typeface="Lato"/>
              <a:cs typeface="Lato"/>
              <a:sym typeface="Lato"/>
            </a:endParaRPr>
          </a:p>
        </p:txBody>
      </p:sp>
      <p:pic>
        <p:nvPicPr>
          <p:cNvPr id="259" name="Google Shape;259;p59"/>
          <p:cNvPicPr preferRelativeResize="0"/>
          <p:nvPr/>
        </p:nvPicPr>
        <p:blipFill>
          <a:blip r:embed="rId4">
            <a:alphaModFix/>
          </a:blip>
          <a:stretch>
            <a:fillRect/>
          </a:stretch>
        </p:blipFill>
        <p:spPr>
          <a:xfrm>
            <a:off x="2166630" y="3048949"/>
            <a:ext cx="1063170" cy="973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11" name="Google Shape;1011;p104"/>
          <p:cNvSpPr txBox="1"/>
          <p:nvPr/>
        </p:nvSpPr>
        <p:spPr>
          <a:xfrm>
            <a:off x="3396652" y="441958"/>
            <a:ext cx="2350698" cy="34624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65656"/>
              </a:buClr>
              <a:buSzPts val="2200"/>
              <a:buFont typeface="Raleway"/>
              <a:buNone/>
            </a:pPr>
            <a:r>
              <a:rPr b="0" i="0" lang="zh-CN" sz="2200" u="none" cap="none" strike="noStrike">
                <a:solidFill>
                  <a:srgbClr val="565656"/>
                </a:solidFill>
                <a:latin typeface="Raleway"/>
                <a:ea typeface="Raleway"/>
                <a:cs typeface="Raleway"/>
                <a:sym typeface="Raleway"/>
              </a:rPr>
              <a:t>Smart Mine China</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12" name="Google Shape;1012;p104"/>
          <p:cNvSpPr txBox="1"/>
          <p:nvPr/>
        </p:nvSpPr>
        <p:spPr>
          <a:xfrm flipH="1">
            <a:off x="2514868" y="847306"/>
            <a:ext cx="4114264" cy="358031"/>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565656"/>
              </a:buClr>
              <a:buSzPts val="800"/>
              <a:buFont typeface="Raleway"/>
              <a:buNone/>
            </a:pPr>
            <a:r>
              <a:rPr b="0" i="0" lang="zh-CN" sz="800" u="none" cap="none" strike="noStrike">
                <a:solidFill>
                  <a:srgbClr val="565656"/>
                </a:solidFill>
                <a:latin typeface="Raleway"/>
                <a:ea typeface="Raleway"/>
                <a:cs typeface="Raleway"/>
                <a:sym typeface="Raleway"/>
              </a:rPr>
              <a:t>Lorem ipsum dolor sit amet, consectetur adipiscing elit, sed do eiusmod tempor incididunt ut labore et dolore magna aliqua</a:t>
            </a:r>
            <a:r>
              <a:rPr b="0" i="0" lang="zh-CN" sz="800" u="none" cap="none" strike="noStrike">
                <a:solidFill>
                  <a:srgbClr val="565656"/>
                </a:solidFill>
                <a:latin typeface="Lato"/>
                <a:ea typeface="Lato"/>
                <a:cs typeface="Lato"/>
                <a:sym typeface="Lato"/>
              </a:rPr>
              <a:t>.</a:t>
            </a:r>
            <a:endParaRPr b="0" i="0" sz="800" u="none" cap="none" strike="noStrike">
              <a:solidFill>
                <a:srgbClr val="565656"/>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13" name="Google Shape;1013;p104"/>
          <p:cNvSpPr/>
          <p:nvPr/>
        </p:nvSpPr>
        <p:spPr>
          <a:xfrm>
            <a:off x="4133540" y="1333925"/>
            <a:ext cx="876919" cy="39565"/>
          </a:xfrm>
          <a:prstGeom prst="rect">
            <a:avLst/>
          </a:prstGeom>
          <a:solidFill>
            <a:schemeClr val="accent2"/>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lt1"/>
              </a:buClr>
              <a:buSzPts val="700"/>
              <a:buFont typeface="Calibri"/>
              <a:buNone/>
            </a:pPr>
            <a:r>
              <a:t/>
            </a:r>
            <a:endParaRPr b="0" i="0" sz="700" u="none" cap="none" strike="noStrike">
              <a:solidFill>
                <a:srgbClr val="F9F9F9"/>
              </a:solidFill>
              <a:latin typeface="Calibri"/>
              <a:ea typeface="Calibri"/>
              <a:cs typeface="Calibri"/>
              <a:sym typeface="Calibri"/>
            </a:endParaRPr>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14" name="Google Shape;1014;p104"/>
          <p:cNvGrpSpPr/>
          <p:nvPr/>
        </p:nvGrpSpPr>
        <p:grpSpPr>
          <a:xfrm>
            <a:off x="589143" y="1557918"/>
            <a:ext cx="3982856" cy="3123873"/>
            <a:chOff x="835303" y="3119718"/>
            <a:chExt cx="11358283" cy="8168734"/>
          </a:xfrm>
        </p:grpSpPr>
        <p:sp>
          <p:nvSpPr>
            <p:cNvPr id="1015" name="Google Shape;1015;p104"/>
            <p:cNvSpPr/>
            <p:nvPr/>
          </p:nvSpPr>
          <p:spPr>
            <a:xfrm>
              <a:off x="8096413" y="10805600"/>
              <a:ext cx="614280" cy="482852"/>
            </a:xfrm>
            <a:custGeom>
              <a:rect b="b" l="l" r="r" t="t"/>
              <a:pathLst>
                <a:path extrusionOk="0" h="550" w="673">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16" name="Google Shape;1016;p104"/>
            <p:cNvSpPr/>
            <p:nvPr/>
          </p:nvSpPr>
          <p:spPr>
            <a:xfrm>
              <a:off x="835303" y="4308863"/>
              <a:ext cx="4542132" cy="3016410"/>
            </a:xfrm>
            <a:custGeom>
              <a:rect b="b" l="l" r="r" t="t"/>
              <a:pathLst>
                <a:path extrusionOk="0" h="3440" w="4981">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2"/>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17" name="Google Shape;1017;p104"/>
            <p:cNvSpPr/>
            <p:nvPr/>
          </p:nvSpPr>
          <p:spPr>
            <a:xfrm>
              <a:off x="1386582" y="7075325"/>
              <a:ext cx="4427938" cy="2077214"/>
            </a:xfrm>
            <a:custGeom>
              <a:rect b="b" l="l" r="r" t="t"/>
              <a:pathLst>
                <a:path extrusionOk="0" h="2368" w="4857">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18" name="Google Shape;1018;p104"/>
            <p:cNvSpPr/>
            <p:nvPr/>
          </p:nvSpPr>
          <p:spPr>
            <a:xfrm>
              <a:off x="3798420" y="6579217"/>
              <a:ext cx="2864674" cy="1768566"/>
            </a:xfrm>
            <a:custGeom>
              <a:rect b="b" l="l" r="r" t="t"/>
              <a:pathLst>
                <a:path extrusionOk="0" h="2018" w="3142">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19" name="Google Shape;1019;p104"/>
            <p:cNvSpPr/>
            <p:nvPr/>
          </p:nvSpPr>
          <p:spPr>
            <a:xfrm>
              <a:off x="9549424" y="3119718"/>
              <a:ext cx="2644162" cy="2014728"/>
            </a:xfrm>
            <a:custGeom>
              <a:rect b="b" l="l" r="r" t="t"/>
              <a:pathLst>
                <a:path extrusionOk="0" h="2299" w="2901">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0" name="Google Shape;1020;p104"/>
            <p:cNvSpPr/>
            <p:nvPr/>
          </p:nvSpPr>
          <p:spPr>
            <a:xfrm>
              <a:off x="9695118" y="5333267"/>
              <a:ext cx="1332910" cy="1147486"/>
            </a:xfrm>
            <a:custGeom>
              <a:rect b="b" l="l" r="r" t="t"/>
              <a:pathLst>
                <a:path extrusionOk="0" h="1310" w="1462">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1" name="Google Shape;1021;p104"/>
            <p:cNvSpPr/>
            <p:nvPr/>
          </p:nvSpPr>
          <p:spPr>
            <a:xfrm>
              <a:off x="9982570" y="4731123"/>
              <a:ext cx="1939314" cy="1153166"/>
            </a:xfrm>
            <a:custGeom>
              <a:rect b="b" l="l" r="r" t="t"/>
              <a:pathLst>
                <a:path extrusionOk="0" h="1316" w="2127">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2" name="Google Shape;1022;p104"/>
            <p:cNvSpPr/>
            <p:nvPr/>
          </p:nvSpPr>
          <p:spPr>
            <a:xfrm>
              <a:off x="5529036" y="3239012"/>
              <a:ext cx="4992998" cy="3843888"/>
            </a:xfrm>
            <a:custGeom>
              <a:rect b="b" l="l" r="r" t="t"/>
              <a:pathLst>
                <a:path extrusionOk="0" h="4382" w="5477">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2"/>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3" name="Google Shape;1023;p104"/>
            <p:cNvSpPr/>
            <p:nvPr/>
          </p:nvSpPr>
          <p:spPr>
            <a:xfrm>
              <a:off x="8326770" y="9561544"/>
              <a:ext cx="1722742" cy="1247844"/>
            </a:xfrm>
            <a:custGeom>
              <a:rect b="b" l="l" r="r" t="t"/>
              <a:pathLst>
                <a:path extrusionOk="0" h="1423" w="1889">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4" name="Google Shape;1024;p104"/>
            <p:cNvSpPr/>
            <p:nvPr/>
          </p:nvSpPr>
          <p:spPr>
            <a:xfrm>
              <a:off x="7990095" y="8607198"/>
              <a:ext cx="1309284" cy="1213760"/>
            </a:xfrm>
            <a:custGeom>
              <a:rect b="b" l="l" r="r" t="t"/>
              <a:pathLst>
                <a:path extrusionOk="0" h="1384" w="1437">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5" name="Google Shape;1025;p104"/>
            <p:cNvSpPr/>
            <p:nvPr/>
          </p:nvSpPr>
          <p:spPr>
            <a:xfrm>
              <a:off x="5385310" y="8855253"/>
              <a:ext cx="2065322" cy="1831054"/>
            </a:xfrm>
            <a:custGeom>
              <a:rect b="b" l="l" r="r" t="t"/>
              <a:pathLst>
                <a:path extrusionOk="0" h="2088" w="2266">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6" name="Google Shape;1026;p104"/>
            <p:cNvSpPr/>
            <p:nvPr/>
          </p:nvSpPr>
          <p:spPr>
            <a:xfrm>
              <a:off x="7035205" y="9415741"/>
              <a:ext cx="1803464" cy="1138018"/>
            </a:xfrm>
            <a:custGeom>
              <a:rect b="b" l="l" r="r" t="t"/>
              <a:pathLst>
                <a:path extrusionOk="0" h="1298" w="197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7" name="Google Shape;1027;p104"/>
            <p:cNvSpPr/>
            <p:nvPr/>
          </p:nvSpPr>
          <p:spPr>
            <a:xfrm>
              <a:off x="7228151" y="6528092"/>
              <a:ext cx="1161620" cy="1745844"/>
            </a:xfrm>
            <a:custGeom>
              <a:rect b="b" l="l" r="r" t="t"/>
              <a:pathLst>
                <a:path extrusionOk="0" h="1992" w="1273">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8" name="Google Shape;1028;p104"/>
            <p:cNvSpPr/>
            <p:nvPr/>
          </p:nvSpPr>
          <p:spPr>
            <a:xfrm>
              <a:off x="6818632" y="8843892"/>
              <a:ext cx="1378194" cy="1043340"/>
            </a:xfrm>
            <a:custGeom>
              <a:rect b="b" l="l" r="r" t="t"/>
              <a:pathLst>
                <a:path extrusionOk="0" h="1190" w="1511">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29" name="Google Shape;1029;p104"/>
            <p:cNvSpPr/>
            <p:nvPr/>
          </p:nvSpPr>
          <p:spPr>
            <a:xfrm>
              <a:off x="5440437" y="7774041"/>
              <a:ext cx="2803640" cy="1806438"/>
            </a:xfrm>
            <a:custGeom>
              <a:rect b="b" l="l" r="r" t="t"/>
              <a:pathLst>
                <a:path extrusionOk="0" h="2060" w="3074">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0" name="Google Shape;1030;p104"/>
            <p:cNvSpPr/>
            <p:nvPr/>
          </p:nvSpPr>
          <p:spPr>
            <a:xfrm>
              <a:off x="4771029" y="5863459"/>
              <a:ext cx="3077308" cy="2279822"/>
            </a:xfrm>
            <a:custGeom>
              <a:rect b="b" l="l" r="r" t="t"/>
              <a:pathLst>
                <a:path extrusionOk="0" h="2599" w="3374">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1" name="Google Shape;1031;p104"/>
            <p:cNvSpPr/>
            <p:nvPr/>
          </p:nvSpPr>
          <p:spPr>
            <a:xfrm>
              <a:off x="6976139" y="6617088"/>
              <a:ext cx="596560" cy="908900"/>
            </a:xfrm>
            <a:custGeom>
              <a:rect b="b" l="l" r="r" t="t"/>
              <a:pathLst>
                <a:path extrusionOk="0" h="1036" w="655">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2" name="Google Shape;1032;p104"/>
            <p:cNvSpPr/>
            <p:nvPr/>
          </p:nvSpPr>
          <p:spPr>
            <a:xfrm>
              <a:off x="9076900" y="8470865"/>
              <a:ext cx="1118306" cy="1306542"/>
            </a:xfrm>
            <a:custGeom>
              <a:rect b="b" l="l" r="r" t="t"/>
              <a:pathLst>
                <a:path extrusionOk="0" h="1490" w="1227">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3" name="Google Shape;1033;p104"/>
            <p:cNvSpPr/>
            <p:nvPr/>
          </p:nvSpPr>
          <p:spPr>
            <a:xfrm>
              <a:off x="7840463" y="7906589"/>
              <a:ext cx="1764088" cy="935410"/>
            </a:xfrm>
            <a:custGeom>
              <a:rect b="b" l="l" r="r" t="t"/>
              <a:pathLst>
                <a:path extrusionOk="0" h="1066" w="1935">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4" name="Google Shape;1034;p104"/>
            <p:cNvSpPr/>
            <p:nvPr/>
          </p:nvSpPr>
          <p:spPr>
            <a:xfrm>
              <a:off x="9693149" y="8785192"/>
              <a:ext cx="992300" cy="1086892"/>
            </a:xfrm>
            <a:custGeom>
              <a:rect b="b" l="l" r="r" t="t"/>
              <a:pathLst>
                <a:path extrusionOk="0" h="1239" w="1088">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5" name="Google Shape;1035;p104"/>
            <p:cNvSpPr/>
            <p:nvPr/>
          </p:nvSpPr>
          <p:spPr>
            <a:xfrm>
              <a:off x="8129883" y="6225124"/>
              <a:ext cx="807228" cy="1410688"/>
            </a:xfrm>
            <a:custGeom>
              <a:rect b="b" l="l" r="r" t="t"/>
              <a:pathLst>
                <a:path extrusionOk="0" h="1609" w="885">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6" name="Google Shape;1036;p104"/>
            <p:cNvSpPr/>
            <p:nvPr/>
          </p:nvSpPr>
          <p:spPr>
            <a:xfrm>
              <a:off x="8196825" y="7160534"/>
              <a:ext cx="1376224" cy="1066064"/>
            </a:xfrm>
            <a:custGeom>
              <a:rect b="b" l="l" r="r" t="t"/>
              <a:pathLst>
                <a:path extrusionOk="0" h="1217" w="1510">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7" name="Google Shape;1037;p104"/>
            <p:cNvSpPr/>
            <p:nvPr/>
          </p:nvSpPr>
          <p:spPr>
            <a:xfrm>
              <a:off x="9214720" y="7490010"/>
              <a:ext cx="1108462" cy="1115296"/>
            </a:xfrm>
            <a:custGeom>
              <a:rect b="b" l="l" r="r" t="t"/>
              <a:pathLst>
                <a:path extrusionOk="0" h="1271" w="1217">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8" name="Google Shape;1038;p104"/>
            <p:cNvSpPr/>
            <p:nvPr/>
          </p:nvSpPr>
          <p:spPr>
            <a:xfrm>
              <a:off x="9472637" y="7310125"/>
              <a:ext cx="1321096" cy="888070"/>
            </a:xfrm>
            <a:custGeom>
              <a:rect b="b" l="l" r="r" t="t"/>
              <a:pathLst>
                <a:path extrusionOk="0" h="1013" w="1448">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39" name="Google Shape;1039;p104"/>
            <p:cNvSpPr/>
            <p:nvPr/>
          </p:nvSpPr>
          <p:spPr>
            <a:xfrm>
              <a:off x="10029822" y="8130027"/>
              <a:ext cx="895826" cy="853986"/>
            </a:xfrm>
            <a:custGeom>
              <a:rect b="b" l="l" r="r" t="t"/>
              <a:pathLst>
                <a:path extrusionOk="0" h="972" w="983">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0" name="Google Shape;1040;p104"/>
            <p:cNvSpPr/>
            <p:nvPr/>
          </p:nvSpPr>
          <p:spPr>
            <a:xfrm>
              <a:off x="10577161" y="7952035"/>
              <a:ext cx="252012" cy="253734"/>
            </a:xfrm>
            <a:custGeom>
              <a:rect b="b" l="l" r="r" t="t"/>
              <a:pathLst>
                <a:path extrusionOk="0" h="288" w="277">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1" name="Google Shape;1041;p104"/>
            <p:cNvSpPr/>
            <p:nvPr/>
          </p:nvSpPr>
          <p:spPr>
            <a:xfrm>
              <a:off x="9132028" y="6639810"/>
              <a:ext cx="1537670" cy="899432"/>
            </a:xfrm>
            <a:custGeom>
              <a:rect b="b" l="l" r="r" t="t"/>
              <a:pathLst>
                <a:path extrusionOk="0" h="1025" w="1686">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2" name="Google Shape;1042;p104"/>
            <p:cNvSpPr/>
            <p:nvPr/>
          </p:nvSpPr>
          <p:spPr>
            <a:xfrm>
              <a:off x="8734319" y="5696827"/>
              <a:ext cx="1228560" cy="1526194"/>
            </a:xfrm>
            <a:custGeom>
              <a:rect b="b" l="l" r="r" t="t"/>
              <a:pathLst>
                <a:path extrusionOk="0" h="1740" w="1348">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3" name="Google Shape;1043;p104"/>
            <p:cNvSpPr/>
            <p:nvPr/>
          </p:nvSpPr>
          <p:spPr>
            <a:xfrm>
              <a:off x="9088714" y="6100151"/>
              <a:ext cx="403614" cy="365454"/>
            </a:xfrm>
            <a:custGeom>
              <a:rect b="b" l="l" r="r" t="t"/>
              <a:pathLst>
                <a:path extrusionOk="0" h="417" w="442">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4" name="Google Shape;1044;p104"/>
            <p:cNvSpPr/>
            <p:nvPr/>
          </p:nvSpPr>
          <p:spPr>
            <a:xfrm>
              <a:off x="9364351" y="6261103"/>
              <a:ext cx="277608" cy="371134"/>
            </a:xfrm>
            <a:custGeom>
              <a:rect b="b" l="l" r="r" t="t"/>
              <a:pathLst>
                <a:path extrusionOk="0" h="423" w="306">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5" name="Google Shape;1045;p104"/>
            <p:cNvSpPr/>
            <p:nvPr/>
          </p:nvSpPr>
          <p:spPr>
            <a:xfrm>
              <a:off x="10742546" y="9349467"/>
              <a:ext cx="395738" cy="780138"/>
            </a:xfrm>
            <a:custGeom>
              <a:rect b="b" l="l" r="r" t="t"/>
              <a:pathLst>
                <a:path extrusionOk="0" h="890" w="434">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6" name="Google Shape;1046;p104"/>
            <p:cNvSpPr/>
            <p:nvPr/>
          </p:nvSpPr>
          <p:spPr>
            <a:xfrm>
              <a:off x="11559617" y="9451719"/>
              <a:ext cx="74816" cy="41658"/>
            </a:xfrm>
            <a:custGeom>
              <a:rect b="b" l="l" r="r" t="t"/>
              <a:pathLst>
                <a:path extrusionOk="0" h="48" w="81">
                  <a:moveTo>
                    <a:pt x="53" y="2"/>
                  </a:moveTo>
                  <a:cubicBezTo>
                    <a:pt x="53" y="2"/>
                    <a:pt x="0" y="0"/>
                    <a:pt x="5" y="19"/>
                  </a:cubicBezTo>
                  <a:cubicBezTo>
                    <a:pt x="9" y="37"/>
                    <a:pt x="5" y="41"/>
                    <a:pt x="31" y="45"/>
                  </a:cubicBezTo>
                  <a:cubicBezTo>
                    <a:pt x="57" y="48"/>
                    <a:pt x="81" y="15"/>
                    <a:pt x="53" y="2"/>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7" name="Google Shape;1047;p104"/>
            <p:cNvSpPr/>
            <p:nvPr/>
          </p:nvSpPr>
          <p:spPr>
            <a:xfrm>
              <a:off x="11660028" y="9406273"/>
              <a:ext cx="49222" cy="60594"/>
            </a:xfrm>
            <a:custGeom>
              <a:rect b="b" l="l" r="r" t="t"/>
              <a:pathLst>
                <a:path extrusionOk="0" h="69" w="55">
                  <a:moveTo>
                    <a:pt x="33" y="0"/>
                  </a:moveTo>
                  <a:cubicBezTo>
                    <a:pt x="33" y="0"/>
                    <a:pt x="0" y="15"/>
                    <a:pt x="3" y="34"/>
                  </a:cubicBezTo>
                  <a:cubicBezTo>
                    <a:pt x="5" y="52"/>
                    <a:pt x="31" y="69"/>
                    <a:pt x="35" y="50"/>
                  </a:cubicBezTo>
                  <a:cubicBezTo>
                    <a:pt x="40" y="32"/>
                    <a:pt x="55" y="4"/>
                    <a:pt x="33" y="0"/>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sp>
          <p:nvSpPr>
            <p:cNvPr id="1048" name="Google Shape;1048;p104"/>
            <p:cNvSpPr/>
            <p:nvPr/>
          </p:nvSpPr>
          <p:spPr>
            <a:xfrm>
              <a:off x="11888414" y="9290766"/>
              <a:ext cx="70878" cy="49232"/>
            </a:xfrm>
            <a:custGeom>
              <a:rect b="b" l="l" r="r" t="t"/>
              <a:pathLst>
                <a:path extrusionOk="0" h="55" w="78">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solidFill>
              <a:srgbClr val="D3D3D3"/>
            </a:solidFill>
            <a:ln cap="rnd" cmpd="sng" w="381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1F1F1F"/>
                </a:solidFill>
                <a:latin typeface="Source Sans Pro Light"/>
                <a:ea typeface="Source Sans Pro Light"/>
                <a:cs typeface="Source Sans Pro Light"/>
                <a:sym typeface="Source Sans Pro Light"/>
              </a:endParaRPr>
            </a:p>
          </p:txBody>
        </p:sp>
      </p:gr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49" name="Google Shape;1049;p104"/>
          <p:cNvSpPr/>
          <p:nvPr/>
        </p:nvSpPr>
        <p:spPr>
          <a:xfrm>
            <a:off x="5052785" y="3788303"/>
            <a:ext cx="230947" cy="230978"/>
          </a:xfrm>
          <a:custGeom>
            <a:rect b="b" l="l" r="r" t="t"/>
            <a:pathLst>
              <a:path extrusionOk="0" h="21600" w="21600">
                <a:moveTo>
                  <a:pt x="21600" y="3927"/>
                </a:moveTo>
                <a:cubicBezTo>
                  <a:pt x="21600" y="17673"/>
                  <a:pt x="21600" y="17673"/>
                  <a:pt x="21600" y="17673"/>
                </a:cubicBezTo>
                <a:cubicBezTo>
                  <a:pt x="21600" y="19636"/>
                  <a:pt x="19636" y="21600"/>
                  <a:pt x="17280" y="21600"/>
                </a:cubicBezTo>
                <a:cubicBezTo>
                  <a:pt x="3927" y="21600"/>
                  <a:pt x="3927" y="21600"/>
                  <a:pt x="3927" y="21600"/>
                </a:cubicBezTo>
                <a:cubicBezTo>
                  <a:pt x="1571" y="21600"/>
                  <a:pt x="0" y="19636"/>
                  <a:pt x="0" y="17673"/>
                </a:cubicBezTo>
                <a:cubicBezTo>
                  <a:pt x="0" y="3927"/>
                  <a:pt x="0" y="3927"/>
                  <a:pt x="0" y="3927"/>
                </a:cubicBezTo>
                <a:cubicBezTo>
                  <a:pt x="0" y="1964"/>
                  <a:pt x="1571" y="0"/>
                  <a:pt x="3927" y="0"/>
                </a:cubicBezTo>
                <a:cubicBezTo>
                  <a:pt x="17280" y="0"/>
                  <a:pt x="17280" y="0"/>
                  <a:pt x="17280" y="0"/>
                </a:cubicBezTo>
                <a:cubicBezTo>
                  <a:pt x="19636" y="0"/>
                  <a:pt x="21600" y="1964"/>
                  <a:pt x="21600" y="3927"/>
                </a:cubicBezTo>
                <a:close/>
                <a:moveTo>
                  <a:pt x="6676" y="7855"/>
                </a:moveTo>
                <a:cubicBezTo>
                  <a:pt x="5105" y="7855"/>
                  <a:pt x="3927" y="9033"/>
                  <a:pt x="3927" y="10996"/>
                </a:cubicBezTo>
                <a:cubicBezTo>
                  <a:pt x="3927" y="12567"/>
                  <a:pt x="5105" y="13745"/>
                  <a:pt x="6676" y="13745"/>
                </a:cubicBezTo>
                <a:cubicBezTo>
                  <a:pt x="8247" y="13745"/>
                  <a:pt x="9818" y="12567"/>
                  <a:pt x="9818" y="10996"/>
                </a:cubicBezTo>
                <a:cubicBezTo>
                  <a:pt x="9818" y="9033"/>
                  <a:pt x="8247" y="7855"/>
                  <a:pt x="6676" y="7855"/>
                </a:cubicBezTo>
                <a:close/>
                <a:moveTo>
                  <a:pt x="14531" y="7855"/>
                </a:moveTo>
                <a:cubicBezTo>
                  <a:pt x="12960" y="7855"/>
                  <a:pt x="11782" y="9033"/>
                  <a:pt x="11782" y="10996"/>
                </a:cubicBezTo>
                <a:cubicBezTo>
                  <a:pt x="11782" y="12567"/>
                  <a:pt x="12960" y="13745"/>
                  <a:pt x="14531" y="13745"/>
                </a:cubicBezTo>
                <a:cubicBezTo>
                  <a:pt x="16102" y="13745"/>
                  <a:pt x="17673" y="12567"/>
                  <a:pt x="17673" y="10996"/>
                </a:cubicBezTo>
                <a:cubicBezTo>
                  <a:pt x="17673" y="9033"/>
                  <a:pt x="16102" y="7855"/>
                  <a:pt x="14531" y="7855"/>
                </a:cubicBezTo>
                <a:close/>
              </a:path>
            </a:pathLst>
          </a:cu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0" name="Google Shape;1050;p104"/>
          <p:cNvSpPr/>
          <p:nvPr/>
        </p:nvSpPr>
        <p:spPr>
          <a:xfrm>
            <a:off x="5027555" y="2137980"/>
            <a:ext cx="281406" cy="209627"/>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1" name="Google Shape;1051;p104"/>
          <p:cNvSpPr/>
          <p:nvPr/>
        </p:nvSpPr>
        <p:spPr>
          <a:xfrm>
            <a:off x="5034348" y="2979153"/>
            <a:ext cx="267821" cy="211567"/>
          </a:xfrm>
          <a:custGeom>
            <a:rect b="b" l="l" r="r" t="t"/>
            <a:pathLst>
              <a:path extrusionOk="0" h="21600" w="21600">
                <a:moveTo>
                  <a:pt x="21600" y="19008"/>
                </a:moveTo>
                <a:cubicBezTo>
                  <a:pt x="21600" y="20304"/>
                  <a:pt x="20587" y="21600"/>
                  <a:pt x="19575" y="21600"/>
                </a:cubicBezTo>
                <a:cubicBezTo>
                  <a:pt x="1688" y="21600"/>
                  <a:pt x="1688" y="21600"/>
                  <a:pt x="1688" y="21600"/>
                </a:cubicBezTo>
                <a:cubicBezTo>
                  <a:pt x="675" y="21600"/>
                  <a:pt x="0" y="20304"/>
                  <a:pt x="0" y="19008"/>
                </a:cubicBezTo>
                <a:cubicBezTo>
                  <a:pt x="0" y="2160"/>
                  <a:pt x="0" y="2160"/>
                  <a:pt x="0" y="2160"/>
                </a:cubicBezTo>
                <a:cubicBezTo>
                  <a:pt x="0" y="864"/>
                  <a:pt x="675" y="0"/>
                  <a:pt x="1688" y="0"/>
                </a:cubicBezTo>
                <a:cubicBezTo>
                  <a:pt x="19575" y="0"/>
                  <a:pt x="19575" y="0"/>
                  <a:pt x="19575" y="0"/>
                </a:cubicBezTo>
                <a:cubicBezTo>
                  <a:pt x="20587" y="0"/>
                  <a:pt x="21600" y="864"/>
                  <a:pt x="21600" y="2160"/>
                </a:cubicBezTo>
                <a:lnTo>
                  <a:pt x="21600" y="19008"/>
                </a:lnTo>
                <a:close/>
                <a:moveTo>
                  <a:pt x="19912" y="6480"/>
                </a:moveTo>
                <a:cubicBezTo>
                  <a:pt x="19912" y="6048"/>
                  <a:pt x="19912" y="5616"/>
                  <a:pt x="19575" y="5616"/>
                </a:cubicBezTo>
                <a:cubicBezTo>
                  <a:pt x="1688" y="5616"/>
                  <a:pt x="1688" y="5616"/>
                  <a:pt x="1688" y="5616"/>
                </a:cubicBezTo>
                <a:cubicBezTo>
                  <a:pt x="1688" y="5616"/>
                  <a:pt x="1350" y="6048"/>
                  <a:pt x="1350" y="6480"/>
                </a:cubicBezTo>
                <a:cubicBezTo>
                  <a:pt x="1350" y="19008"/>
                  <a:pt x="1350" y="19008"/>
                  <a:pt x="1350" y="19008"/>
                </a:cubicBezTo>
                <a:cubicBezTo>
                  <a:pt x="1350" y="19440"/>
                  <a:pt x="1688" y="19440"/>
                  <a:pt x="1688" y="19440"/>
                </a:cubicBezTo>
                <a:cubicBezTo>
                  <a:pt x="19575" y="19440"/>
                  <a:pt x="19575" y="19440"/>
                  <a:pt x="19575" y="19440"/>
                </a:cubicBezTo>
                <a:cubicBezTo>
                  <a:pt x="19912" y="19440"/>
                  <a:pt x="19912" y="19440"/>
                  <a:pt x="19912" y="19008"/>
                </a:cubicBezTo>
                <a:lnTo>
                  <a:pt x="19912" y="6480"/>
                </a:lnTo>
                <a:close/>
                <a:moveTo>
                  <a:pt x="4388" y="9072"/>
                </a:moveTo>
                <a:cubicBezTo>
                  <a:pt x="4388" y="9504"/>
                  <a:pt x="4388" y="9936"/>
                  <a:pt x="4050" y="9936"/>
                </a:cubicBezTo>
                <a:cubicBezTo>
                  <a:pt x="3375" y="9936"/>
                  <a:pt x="3375" y="9936"/>
                  <a:pt x="3375" y="9936"/>
                </a:cubicBezTo>
                <a:cubicBezTo>
                  <a:pt x="3038" y="9936"/>
                  <a:pt x="3038" y="9504"/>
                  <a:pt x="3038" y="9072"/>
                </a:cubicBezTo>
                <a:cubicBezTo>
                  <a:pt x="3038" y="8208"/>
                  <a:pt x="3038" y="8208"/>
                  <a:pt x="3038" y="8208"/>
                </a:cubicBezTo>
                <a:cubicBezTo>
                  <a:pt x="3038" y="8208"/>
                  <a:pt x="3038" y="7776"/>
                  <a:pt x="3375" y="7776"/>
                </a:cubicBezTo>
                <a:cubicBezTo>
                  <a:pt x="4050" y="7776"/>
                  <a:pt x="4050" y="7776"/>
                  <a:pt x="4050" y="7776"/>
                </a:cubicBezTo>
                <a:cubicBezTo>
                  <a:pt x="4388" y="7776"/>
                  <a:pt x="4388" y="8208"/>
                  <a:pt x="4388" y="8208"/>
                </a:cubicBezTo>
                <a:lnTo>
                  <a:pt x="4388" y="9072"/>
                </a:lnTo>
                <a:close/>
                <a:moveTo>
                  <a:pt x="4388" y="13392"/>
                </a:moveTo>
                <a:cubicBezTo>
                  <a:pt x="4388" y="13392"/>
                  <a:pt x="4388" y="13824"/>
                  <a:pt x="4050" y="13824"/>
                </a:cubicBezTo>
                <a:cubicBezTo>
                  <a:pt x="3375" y="13824"/>
                  <a:pt x="3375" y="13824"/>
                  <a:pt x="3375" y="13824"/>
                </a:cubicBezTo>
                <a:cubicBezTo>
                  <a:pt x="3038" y="13824"/>
                  <a:pt x="3038" y="13392"/>
                  <a:pt x="3038" y="13392"/>
                </a:cubicBezTo>
                <a:cubicBezTo>
                  <a:pt x="3038" y="12096"/>
                  <a:pt x="3038" y="12096"/>
                  <a:pt x="3038" y="12096"/>
                </a:cubicBezTo>
                <a:cubicBezTo>
                  <a:pt x="3038" y="12096"/>
                  <a:pt x="3038" y="11664"/>
                  <a:pt x="3375" y="11664"/>
                </a:cubicBezTo>
                <a:cubicBezTo>
                  <a:pt x="4050" y="11664"/>
                  <a:pt x="4050" y="11664"/>
                  <a:pt x="4050" y="11664"/>
                </a:cubicBezTo>
                <a:cubicBezTo>
                  <a:pt x="4388" y="11664"/>
                  <a:pt x="4388" y="12096"/>
                  <a:pt x="4388" y="12096"/>
                </a:cubicBezTo>
                <a:lnTo>
                  <a:pt x="4388" y="13392"/>
                </a:lnTo>
                <a:close/>
                <a:moveTo>
                  <a:pt x="4388" y="17280"/>
                </a:moveTo>
                <a:cubicBezTo>
                  <a:pt x="4388" y="17280"/>
                  <a:pt x="4388" y="17712"/>
                  <a:pt x="4050" y="17712"/>
                </a:cubicBezTo>
                <a:cubicBezTo>
                  <a:pt x="3375" y="17712"/>
                  <a:pt x="3375" y="17712"/>
                  <a:pt x="3375" y="17712"/>
                </a:cubicBezTo>
                <a:cubicBezTo>
                  <a:pt x="3038" y="17712"/>
                  <a:pt x="3038" y="17280"/>
                  <a:pt x="3038" y="17280"/>
                </a:cubicBezTo>
                <a:cubicBezTo>
                  <a:pt x="3038" y="15984"/>
                  <a:pt x="3038" y="15984"/>
                  <a:pt x="3038" y="15984"/>
                </a:cubicBezTo>
                <a:cubicBezTo>
                  <a:pt x="3038" y="15984"/>
                  <a:pt x="3038" y="15552"/>
                  <a:pt x="3375" y="15552"/>
                </a:cubicBezTo>
                <a:cubicBezTo>
                  <a:pt x="4050" y="15552"/>
                  <a:pt x="4050" y="15552"/>
                  <a:pt x="4050" y="15552"/>
                </a:cubicBezTo>
                <a:cubicBezTo>
                  <a:pt x="4388" y="15552"/>
                  <a:pt x="4388" y="15984"/>
                  <a:pt x="4388" y="15984"/>
                </a:cubicBezTo>
                <a:lnTo>
                  <a:pt x="4388" y="17280"/>
                </a:lnTo>
                <a:close/>
                <a:moveTo>
                  <a:pt x="18562" y="9072"/>
                </a:moveTo>
                <a:cubicBezTo>
                  <a:pt x="18562" y="9504"/>
                  <a:pt x="18225" y="9936"/>
                  <a:pt x="17887" y="9936"/>
                </a:cubicBezTo>
                <a:cubicBezTo>
                  <a:pt x="6413" y="9936"/>
                  <a:pt x="6413" y="9936"/>
                  <a:pt x="6413" y="9936"/>
                </a:cubicBezTo>
                <a:cubicBezTo>
                  <a:pt x="6413" y="9936"/>
                  <a:pt x="6075" y="9504"/>
                  <a:pt x="6075" y="9072"/>
                </a:cubicBezTo>
                <a:cubicBezTo>
                  <a:pt x="6075" y="8208"/>
                  <a:pt x="6075" y="8208"/>
                  <a:pt x="6075" y="8208"/>
                </a:cubicBezTo>
                <a:cubicBezTo>
                  <a:pt x="6075" y="8208"/>
                  <a:pt x="6413" y="7776"/>
                  <a:pt x="6413" y="7776"/>
                </a:cubicBezTo>
                <a:cubicBezTo>
                  <a:pt x="17887" y="7776"/>
                  <a:pt x="17887" y="7776"/>
                  <a:pt x="17887" y="7776"/>
                </a:cubicBezTo>
                <a:cubicBezTo>
                  <a:pt x="18225" y="7776"/>
                  <a:pt x="18562" y="8208"/>
                  <a:pt x="18562" y="8208"/>
                </a:cubicBezTo>
                <a:lnTo>
                  <a:pt x="18562" y="9072"/>
                </a:lnTo>
                <a:close/>
                <a:moveTo>
                  <a:pt x="18562" y="13392"/>
                </a:moveTo>
                <a:cubicBezTo>
                  <a:pt x="18562" y="13392"/>
                  <a:pt x="18225" y="13824"/>
                  <a:pt x="17887" y="13824"/>
                </a:cubicBezTo>
                <a:cubicBezTo>
                  <a:pt x="6413" y="13824"/>
                  <a:pt x="6413" y="13824"/>
                  <a:pt x="6413" y="13824"/>
                </a:cubicBezTo>
                <a:cubicBezTo>
                  <a:pt x="6413" y="13824"/>
                  <a:pt x="6075" y="13392"/>
                  <a:pt x="6075" y="13392"/>
                </a:cubicBezTo>
                <a:cubicBezTo>
                  <a:pt x="6075" y="12096"/>
                  <a:pt x="6075" y="12096"/>
                  <a:pt x="6075" y="12096"/>
                </a:cubicBezTo>
                <a:cubicBezTo>
                  <a:pt x="6075" y="12096"/>
                  <a:pt x="6413" y="11664"/>
                  <a:pt x="6413" y="11664"/>
                </a:cubicBezTo>
                <a:cubicBezTo>
                  <a:pt x="17887" y="11664"/>
                  <a:pt x="17887" y="11664"/>
                  <a:pt x="17887" y="11664"/>
                </a:cubicBezTo>
                <a:cubicBezTo>
                  <a:pt x="18225" y="11664"/>
                  <a:pt x="18562" y="12096"/>
                  <a:pt x="18562" y="12096"/>
                </a:cubicBezTo>
                <a:lnTo>
                  <a:pt x="18562" y="13392"/>
                </a:lnTo>
                <a:close/>
                <a:moveTo>
                  <a:pt x="18562" y="17280"/>
                </a:moveTo>
                <a:cubicBezTo>
                  <a:pt x="18562" y="17280"/>
                  <a:pt x="18225" y="17712"/>
                  <a:pt x="17887" y="17712"/>
                </a:cubicBezTo>
                <a:cubicBezTo>
                  <a:pt x="6413" y="17712"/>
                  <a:pt x="6413" y="17712"/>
                  <a:pt x="6413" y="17712"/>
                </a:cubicBezTo>
                <a:cubicBezTo>
                  <a:pt x="6413" y="17712"/>
                  <a:pt x="6075" y="17280"/>
                  <a:pt x="6075" y="17280"/>
                </a:cubicBezTo>
                <a:cubicBezTo>
                  <a:pt x="6075" y="15984"/>
                  <a:pt x="6075" y="15984"/>
                  <a:pt x="6075" y="15984"/>
                </a:cubicBezTo>
                <a:cubicBezTo>
                  <a:pt x="6075" y="15984"/>
                  <a:pt x="6413" y="15552"/>
                  <a:pt x="6413" y="15552"/>
                </a:cubicBezTo>
                <a:cubicBezTo>
                  <a:pt x="17887" y="15552"/>
                  <a:pt x="17887" y="15552"/>
                  <a:pt x="17887" y="15552"/>
                </a:cubicBezTo>
                <a:cubicBezTo>
                  <a:pt x="18225" y="15552"/>
                  <a:pt x="18562" y="15984"/>
                  <a:pt x="18562" y="15984"/>
                </a:cubicBezTo>
                <a:lnTo>
                  <a:pt x="18562" y="17280"/>
                </a:lnTo>
                <a:close/>
              </a:path>
            </a:pathLst>
          </a:cu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2" name="Google Shape;1052;p104"/>
          <p:cNvSpPr txBox="1"/>
          <p:nvPr/>
        </p:nvSpPr>
        <p:spPr>
          <a:xfrm>
            <a:off x="5533687" y="2095797"/>
            <a:ext cx="1271817"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65656"/>
              </a:buClr>
              <a:buSzPts val="1200"/>
              <a:buFont typeface="Raleway"/>
              <a:buNone/>
            </a:pPr>
            <a:r>
              <a:rPr b="1" i="0" lang="zh-CN" sz="1200" u="none" cap="none" strike="noStrike">
                <a:solidFill>
                  <a:srgbClr val="565656"/>
                </a:solidFill>
                <a:latin typeface="Raleway"/>
                <a:ea typeface="Raleway"/>
                <a:cs typeface="Raleway"/>
                <a:sym typeface="Raleway"/>
              </a:rPr>
              <a:t>Graphic Designer</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3" name="Google Shape;1053;p104"/>
          <p:cNvSpPr txBox="1"/>
          <p:nvPr/>
        </p:nvSpPr>
        <p:spPr>
          <a:xfrm flipH="1">
            <a:off x="5533687" y="2297187"/>
            <a:ext cx="3124719" cy="325979"/>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65656"/>
              </a:buClr>
              <a:buSzPts val="700"/>
              <a:buFont typeface="Raleway"/>
              <a:buNone/>
            </a:pPr>
            <a:r>
              <a:rPr b="0" i="0" lang="zh-CN" sz="700" u="none" cap="none" strike="noStrike">
                <a:solidFill>
                  <a:srgbClr val="565656"/>
                </a:solidFill>
                <a:latin typeface="Raleway"/>
                <a:ea typeface="Raleway"/>
                <a:cs typeface="Raleway"/>
                <a:sym typeface="Raleway"/>
              </a:rPr>
              <a:t>Lorem ipsum dolor sit amet, consectetur adipiscing elit, sed do eiusmod tempor incididunt ut labore et dolore</a:t>
            </a:r>
            <a:endParaRPr b="0" i="0" sz="700" u="none" cap="none" strike="noStrike">
              <a:solidFill>
                <a:srgbClr val="565656"/>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4" name="Google Shape;1054;p104"/>
          <p:cNvSpPr txBox="1"/>
          <p:nvPr/>
        </p:nvSpPr>
        <p:spPr>
          <a:xfrm>
            <a:off x="5533687" y="2918464"/>
            <a:ext cx="1322906"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65656"/>
              </a:buClr>
              <a:buSzPts val="1200"/>
              <a:buFont typeface="Raleway"/>
              <a:buNone/>
            </a:pPr>
            <a:r>
              <a:rPr b="1" i="0" lang="zh-CN" sz="1200" u="none" cap="none" strike="noStrike">
                <a:solidFill>
                  <a:srgbClr val="565656"/>
                </a:solidFill>
                <a:latin typeface="Raleway"/>
                <a:ea typeface="Raleway"/>
                <a:cs typeface="Raleway"/>
                <a:sym typeface="Raleway"/>
              </a:rPr>
              <a:t>Best Photography</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5" name="Google Shape;1055;p104"/>
          <p:cNvSpPr txBox="1"/>
          <p:nvPr/>
        </p:nvSpPr>
        <p:spPr>
          <a:xfrm flipH="1">
            <a:off x="5533687" y="3119854"/>
            <a:ext cx="3124719" cy="325979"/>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65656"/>
              </a:buClr>
              <a:buSzPts val="700"/>
              <a:buFont typeface="Raleway"/>
              <a:buNone/>
            </a:pPr>
            <a:r>
              <a:rPr b="0" i="0" lang="zh-CN" sz="700" u="none" cap="none" strike="noStrike">
                <a:solidFill>
                  <a:srgbClr val="565656"/>
                </a:solidFill>
                <a:latin typeface="Raleway"/>
                <a:ea typeface="Raleway"/>
                <a:cs typeface="Raleway"/>
                <a:sym typeface="Raleway"/>
              </a:rPr>
              <a:t>Lorem ipsum dolor sit amet, consectetur adipiscing elit, sed do eiusmod tempor incididunt ut labore et dolore</a:t>
            </a:r>
            <a:endParaRPr b="0" i="0" sz="700" u="none" cap="none" strike="noStrike">
              <a:solidFill>
                <a:srgbClr val="565656"/>
              </a:solidFill>
              <a:latin typeface="Raleway"/>
              <a:ea typeface="Raleway"/>
              <a:cs typeface="Raleway"/>
              <a:sym typeface="Raleway"/>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6" name="Google Shape;1056;p104"/>
          <p:cNvSpPr txBox="1"/>
          <p:nvPr/>
        </p:nvSpPr>
        <p:spPr>
          <a:xfrm>
            <a:off x="5533687" y="3788303"/>
            <a:ext cx="896163" cy="18466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65656"/>
              </a:buClr>
              <a:buSzPts val="1200"/>
              <a:buFont typeface="Raleway"/>
              <a:buNone/>
            </a:pPr>
            <a:r>
              <a:rPr b="1" i="0" lang="zh-CN" sz="1200" u="none" cap="none" strike="noStrike">
                <a:solidFill>
                  <a:srgbClr val="565656"/>
                </a:solidFill>
                <a:latin typeface="Raleway"/>
                <a:ea typeface="Raleway"/>
                <a:cs typeface="Raleway"/>
                <a:sym typeface="Raleway"/>
              </a:rPr>
              <a:t>Web Design</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57" name="Google Shape;1057;p104"/>
          <p:cNvSpPr txBox="1"/>
          <p:nvPr/>
        </p:nvSpPr>
        <p:spPr>
          <a:xfrm flipH="1">
            <a:off x="5533687" y="3989693"/>
            <a:ext cx="3124719" cy="325979"/>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65656"/>
              </a:buClr>
              <a:buSzPts val="700"/>
              <a:buFont typeface="Raleway"/>
              <a:buNone/>
            </a:pPr>
            <a:r>
              <a:rPr b="0" i="0" lang="zh-CN" sz="700" u="none" cap="none" strike="noStrike">
                <a:solidFill>
                  <a:srgbClr val="565656"/>
                </a:solidFill>
                <a:latin typeface="Raleway"/>
                <a:ea typeface="Raleway"/>
                <a:cs typeface="Raleway"/>
                <a:sym typeface="Raleway"/>
              </a:rPr>
              <a:t>Lorem ipsum dolor sit amet, consectetur adipiscing elit, sed do eiusmod tempor incididunt ut labore et dolore</a:t>
            </a:r>
            <a:endParaRPr b="0" i="0" sz="700" u="none" cap="none" strike="noStrike">
              <a:solidFill>
                <a:srgbClr val="565656"/>
              </a:solidFill>
              <a:latin typeface="Raleway"/>
              <a:ea typeface="Raleway"/>
              <a:cs typeface="Raleway"/>
              <a:sym typeface="Raleway"/>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2" name="Google Shape;1062;p105"/>
          <p:cNvSpPr txBox="1"/>
          <p:nvPr/>
        </p:nvSpPr>
        <p:spPr>
          <a:xfrm>
            <a:off x="1820251" y="1987497"/>
            <a:ext cx="5518089" cy="50783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zh-CN" sz="3300">
                <a:solidFill>
                  <a:schemeClr val="lt1"/>
                </a:solidFill>
                <a:latin typeface="Raleway"/>
                <a:ea typeface="Raleway"/>
                <a:cs typeface="Raleway"/>
                <a:sym typeface="Raleway"/>
              </a:rPr>
              <a:t>THANKS FOR WATCHING</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3" name="Google Shape;1063;p105"/>
          <p:cNvSpPr txBox="1"/>
          <p:nvPr/>
        </p:nvSpPr>
        <p:spPr>
          <a:xfrm flipH="1">
            <a:off x="1813395" y="2977981"/>
            <a:ext cx="5541958" cy="330571"/>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lang="zh-CN" sz="900">
                <a:solidFill>
                  <a:schemeClr val="lt1"/>
                </a:solidFill>
                <a:latin typeface="Raleway"/>
                <a:ea typeface="Raleway"/>
                <a:cs typeface="Raleway"/>
                <a:sym typeface="Raleway"/>
              </a:rPr>
              <a:t>Lorem ipsum dolor sit amet, consectur adipiscing elit, sed Lorem ipsum dolor sit amet, consectetur adipiscing elit, sed do</a:t>
            </a:r>
            <a:endParaRPr sz="500"/>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4" name="Google Shape;1064;p105"/>
          <p:cNvSpPr/>
          <p:nvPr/>
        </p:nvSpPr>
        <p:spPr>
          <a:xfrm>
            <a:off x="3405021" y="2620306"/>
            <a:ext cx="399998" cy="246413"/>
          </a:xfrm>
          <a:prstGeom prst="rect">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5" name="Google Shape;1065;p105"/>
          <p:cNvSpPr txBox="1"/>
          <p:nvPr/>
        </p:nvSpPr>
        <p:spPr>
          <a:xfrm>
            <a:off x="3498635" y="2674263"/>
            <a:ext cx="212771" cy="13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accent1"/>
                </a:solidFill>
                <a:latin typeface="Raleway"/>
                <a:ea typeface="Raleway"/>
                <a:cs typeface="Raleway"/>
                <a:sym typeface="Raleway"/>
              </a:rPr>
              <a:t>ALL</a:t>
            </a:r>
            <a:endParaRPr sz="500"/>
          </a:p>
        </p:txBody>
      </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6" name="Google Shape;1066;p105"/>
          <p:cNvGrpSpPr/>
          <p:nvPr/>
        </p:nvGrpSpPr>
        <p:grpSpPr>
          <a:xfrm>
            <a:off x="3922296" y="2620306"/>
            <a:ext cx="1001182" cy="246413"/>
            <a:chOff x="9535885" y="6431213"/>
            <a:chExt cx="2670165" cy="657101"/>
          </a:xfrm>
        </p:grpSpPr>
        <p:sp>
          <p:nvSpPr>
            <p:cNvPr id="1067" name="Google Shape;1067;p105"/>
            <p:cNvSpPr txBox="1"/>
            <p:nvPr/>
          </p:nvSpPr>
          <p:spPr>
            <a:xfrm>
              <a:off x="9711194" y="6575097"/>
              <a:ext cx="2319546"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lt1"/>
                  </a:solidFill>
                  <a:latin typeface="Raleway"/>
                  <a:ea typeface="Raleway"/>
                  <a:cs typeface="Raleway"/>
                  <a:sym typeface="Raleway"/>
                </a:rPr>
                <a:t>ARCHITECTURE</a:t>
              </a:r>
              <a:endParaRPr sz="500"/>
            </a:p>
          </p:txBody>
        </p:sp>
        <p:sp>
          <p:nvSpPr>
            <p:cNvPr id="1068" name="Google Shape;1068;p105"/>
            <p:cNvSpPr/>
            <p:nvPr/>
          </p:nvSpPr>
          <p:spPr>
            <a:xfrm>
              <a:off x="9535885" y="6431213"/>
              <a:ext cx="2670165" cy="657101"/>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grpSp>
      <p:grpSp>
        <p:nvGrp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1069" name="Google Shape;1069;p105"/>
          <p:cNvGrpSpPr/>
          <p:nvPr/>
        </p:nvGrpSpPr>
        <p:grpSpPr>
          <a:xfrm>
            <a:off x="5040754" y="2620306"/>
            <a:ext cx="698951" cy="246413"/>
            <a:chOff x="13158175" y="6530764"/>
            <a:chExt cx="1864112" cy="657101"/>
          </a:xfrm>
        </p:grpSpPr>
        <p:sp>
          <p:nvSpPr>
            <p:cNvPr id="1070" name="Google Shape;1070;p105"/>
            <p:cNvSpPr txBox="1"/>
            <p:nvPr/>
          </p:nvSpPr>
          <p:spPr>
            <a:xfrm>
              <a:off x="13296745" y="6674648"/>
              <a:ext cx="1586973" cy="3693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zh-CN" sz="900">
                  <a:solidFill>
                    <a:schemeClr val="lt1"/>
                  </a:solidFill>
                  <a:latin typeface="Raleway"/>
                  <a:ea typeface="Raleway"/>
                  <a:cs typeface="Raleway"/>
                  <a:sym typeface="Raleway"/>
                </a:rPr>
                <a:t>PLANNING</a:t>
              </a:r>
              <a:endParaRPr sz="500"/>
            </a:p>
          </p:txBody>
        </p:sp>
        <p:sp>
          <p:nvSpPr>
            <p:cNvPr id="1071" name="Google Shape;1071;p105"/>
            <p:cNvSpPr/>
            <p:nvPr/>
          </p:nvSpPr>
          <p:spPr>
            <a:xfrm>
              <a:off x="13158175" y="6530764"/>
              <a:ext cx="1864112" cy="657101"/>
            </a:xfrm>
            <a:prstGeom prst="rect">
              <a:avLst/>
            </a:prstGeom>
            <a:noFill/>
            <a:ln cap="flat" cmpd="sng" w="127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sz="7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60"/>
          <p:cNvPicPr preferRelativeResize="0"/>
          <p:nvPr/>
        </p:nvPicPr>
        <p:blipFill>
          <a:blip r:embed="rId3">
            <a:alphaModFix/>
          </a:blip>
          <a:stretch>
            <a:fillRect/>
          </a:stretch>
        </p:blipFill>
        <p:spPr>
          <a:xfrm>
            <a:off x="238102" y="441876"/>
            <a:ext cx="3351125" cy="2985799"/>
          </a:xfrm>
          <a:prstGeom prst="rect">
            <a:avLst/>
          </a:prstGeom>
          <a:noFill/>
          <a:ln>
            <a:noFill/>
          </a:ln>
        </p:spPr>
      </p:pic>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65" name="Google Shape;265;p60"/>
          <p:cNvSpPr txBox="1"/>
          <p:nvPr/>
        </p:nvSpPr>
        <p:spPr>
          <a:xfrm>
            <a:off x="314875" y="3919500"/>
            <a:ext cx="3593700" cy="530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zh-CN" sz="2200">
                <a:solidFill>
                  <a:schemeClr val="dk1"/>
                </a:solidFill>
                <a:latin typeface="Raleway"/>
                <a:ea typeface="Raleway"/>
                <a:cs typeface="Raleway"/>
                <a:sym typeface="Raleway"/>
              </a:rPr>
              <a:t>Part two  Data Analysis</a:t>
            </a:r>
            <a:endParaRPr sz="500"/>
          </a:p>
        </p:txBody>
      </p:sp>
      <p:grpSp>
        <p:nvGrpSpPr>
          <p:cNvPr id="266" name="Google Shape;266;p60"/>
          <p:cNvGrpSpPr/>
          <p:nvPr/>
        </p:nvGrpSpPr>
        <p:grpSpPr>
          <a:xfrm>
            <a:off x="4413397" y="512751"/>
            <a:ext cx="2860028" cy="407100"/>
            <a:chOff x="400922" y="1056551"/>
            <a:chExt cx="28600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67" name="Google Shape;267;p60"/>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60"/>
            <p:cNvSpPr txBox="1"/>
            <p:nvPr/>
          </p:nvSpPr>
          <p:spPr>
            <a:xfrm>
              <a:off x="847450" y="1056551"/>
              <a:ext cx="2413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Da</a:t>
              </a:r>
              <a:r>
                <a:rPr b="1" lang="zh-CN" sz="1800">
                  <a:latin typeface="Lato"/>
                  <a:ea typeface="Lato"/>
                  <a:cs typeface="Lato"/>
                  <a:sym typeface="Lato"/>
                </a:rPr>
                <a:t>te</a:t>
              </a:r>
              <a:r>
                <a:rPr b="1" lang="zh-CN" sz="1800">
                  <a:latin typeface="Lato"/>
                  <a:ea typeface="Lato"/>
                  <a:cs typeface="Lato"/>
                  <a:sym typeface="Lato"/>
                </a:rPr>
                <a:t> format</a:t>
              </a:r>
              <a:endParaRPr b="1" sz="1800">
                <a:latin typeface="Lato"/>
                <a:ea typeface="Lato"/>
                <a:cs typeface="Lato"/>
                <a:sym typeface="Lato"/>
              </a:endParaRPr>
            </a:p>
          </p:txBody>
        </p:sp>
      </p:grpSp>
      <p:sp>
        <p:nvSpPr>
          <p:cNvPr id="269" name="Google Shape;269;p60"/>
          <p:cNvSpPr txBox="1"/>
          <p:nvPr/>
        </p:nvSpPr>
        <p:spPr>
          <a:xfrm>
            <a:off x="4869350" y="919850"/>
            <a:ext cx="1203000" cy="40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zh-CN" sz="1600">
                <a:solidFill>
                  <a:srgbClr val="434343"/>
                </a:solidFill>
              </a:rPr>
              <a:t>CSV</a:t>
            </a:r>
            <a:endParaRPr sz="1600">
              <a:solidFill>
                <a:srgbClr val="434343"/>
              </a:solidFill>
            </a:endParaRPr>
          </a:p>
        </p:txBody>
      </p:sp>
      <p:pic>
        <p:nvPicPr>
          <p:cNvPr id="270" name="Google Shape;270;p60"/>
          <p:cNvPicPr preferRelativeResize="0"/>
          <p:nvPr/>
        </p:nvPicPr>
        <p:blipFill rotWithShape="1">
          <a:blip r:embed="rId4">
            <a:alphaModFix/>
          </a:blip>
          <a:srcRect b="0" l="0" r="25887" t="0"/>
          <a:stretch/>
        </p:blipFill>
        <p:spPr>
          <a:xfrm>
            <a:off x="4869350" y="2590350"/>
            <a:ext cx="3654275" cy="2032025"/>
          </a:xfrm>
          <a:prstGeom prst="rect">
            <a:avLst/>
          </a:prstGeom>
          <a:noFill/>
          <a:ln>
            <a:noFill/>
          </a:ln>
        </p:spPr>
      </p:pic>
      <p:sp>
        <p:nvSpPr>
          <p:cNvPr id="271" name="Google Shape;271;p60"/>
          <p:cNvSpPr txBox="1"/>
          <p:nvPr/>
        </p:nvSpPr>
        <p:spPr>
          <a:xfrm>
            <a:off x="4869350" y="2131000"/>
            <a:ext cx="1203000" cy="40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zh-CN" sz="1600">
                <a:solidFill>
                  <a:srgbClr val="434343"/>
                </a:solidFill>
              </a:rPr>
              <a:t>SHP</a:t>
            </a:r>
            <a:endParaRPr sz="1600">
              <a:solidFill>
                <a:srgbClr val="434343"/>
              </a:solidFill>
            </a:endParaRPr>
          </a:p>
        </p:txBody>
      </p:sp>
      <p:pic>
        <p:nvPicPr>
          <p:cNvPr id="272" name="Google Shape;272;p60"/>
          <p:cNvPicPr preferRelativeResize="0"/>
          <p:nvPr/>
        </p:nvPicPr>
        <p:blipFill>
          <a:blip r:embed="rId5">
            <a:alphaModFix/>
          </a:blip>
          <a:stretch>
            <a:fillRect/>
          </a:stretch>
        </p:blipFill>
        <p:spPr>
          <a:xfrm>
            <a:off x="4869350" y="1326951"/>
            <a:ext cx="2766850" cy="7366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61"/>
          <p:cNvGrpSpPr/>
          <p:nvPr/>
        </p:nvGrpSpPr>
        <p:grpSpPr>
          <a:xfrm>
            <a:off x="314872" y="354125"/>
            <a:ext cx="2676128" cy="407100"/>
            <a:chOff x="400922" y="1056550"/>
            <a:chExt cx="26761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78" name="Google Shape;278;p61"/>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61"/>
            <p:cNvSpPr txBox="1"/>
            <p:nvPr/>
          </p:nvSpPr>
          <p:spPr>
            <a:xfrm>
              <a:off x="847450" y="1056550"/>
              <a:ext cx="22296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Analysis Methods</a:t>
              </a:r>
              <a:endParaRPr b="1" sz="1800">
                <a:latin typeface="Lato"/>
                <a:ea typeface="Lato"/>
                <a:cs typeface="Lato"/>
                <a:sym typeface="Lato"/>
              </a:endParaRPr>
            </a:p>
          </p:txBody>
        </p:sp>
      </p:grpSp>
      <p:sp>
        <p:nvSpPr>
          <p:cNvPr id="280" name="Google Shape;280;p61"/>
          <p:cNvSpPr txBox="1"/>
          <p:nvPr/>
        </p:nvSpPr>
        <p:spPr>
          <a:xfrm>
            <a:off x="1436550" y="1860175"/>
            <a:ext cx="1871700" cy="138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zh-CN" sz="1600">
                <a:solidFill>
                  <a:srgbClr val="434343"/>
                </a:solidFill>
              </a:rPr>
              <a:t>Python</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330200" lvl="0" marL="457200" rtl="0" algn="l">
              <a:spcBef>
                <a:spcPts val="0"/>
              </a:spcBef>
              <a:spcAft>
                <a:spcPts val="0"/>
              </a:spcAft>
              <a:buClr>
                <a:srgbClr val="434343"/>
              </a:buClr>
              <a:buSzPts val="1600"/>
              <a:buChar char="-"/>
            </a:pPr>
            <a:r>
              <a:rPr lang="zh-CN" sz="1600">
                <a:solidFill>
                  <a:srgbClr val="434343"/>
                </a:solidFill>
              </a:rPr>
              <a:t>JavaScript</a:t>
            </a:r>
            <a:endParaRPr sz="1600">
              <a:solidFill>
                <a:srgbClr val="434343"/>
              </a:solidFill>
            </a:endParaRPr>
          </a:p>
          <a:p>
            <a:pPr indent="0" lvl="0" marL="457200" rtl="0" algn="l">
              <a:spcBef>
                <a:spcPts val="0"/>
              </a:spcBef>
              <a:spcAft>
                <a:spcPts val="0"/>
              </a:spcAft>
              <a:buNone/>
            </a:pPr>
            <a:r>
              <a:rPr lang="zh-CN" sz="1600">
                <a:solidFill>
                  <a:srgbClr val="434343"/>
                </a:solidFill>
              </a:rPr>
              <a:t>(Timeline.js)</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330200" lvl="0" marL="457200" rtl="0" algn="l">
              <a:spcBef>
                <a:spcPts val="0"/>
              </a:spcBef>
              <a:spcAft>
                <a:spcPts val="0"/>
              </a:spcAft>
              <a:buClr>
                <a:srgbClr val="434343"/>
              </a:buClr>
              <a:buSzPts val="1600"/>
              <a:buChar char="-"/>
            </a:pPr>
            <a:r>
              <a:rPr lang="zh-CN" sz="1600">
                <a:solidFill>
                  <a:srgbClr val="434343"/>
                </a:solidFill>
              </a:rPr>
              <a:t>Arcgis</a:t>
            </a:r>
            <a:endParaRPr sz="1600">
              <a:solidFill>
                <a:srgbClr val="434343"/>
              </a:solidFill>
            </a:endParaRPr>
          </a:p>
        </p:txBody>
      </p:sp>
      <p:pic>
        <p:nvPicPr>
          <p:cNvPr id="281" name="Google Shape;281;p61"/>
          <p:cNvPicPr preferRelativeResize="0"/>
          <p:nvPr/>
        </p:nvPicPr>
        <p:blipFill>
          <a:blip r:embed="rId3">
            <a:alphaModFix/>
          </a:blip>
          <a:stretch>
            <a:fillRect/>
          </a:stretch>
        </p:blipFill>
        <p:spPr>
          <a:xfrm>
            <a:off x="4039525" y="1265100"/>
            <a:ext cx="4065125" cy="261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grpSp>
        <p:nvGrpSpPr>
          <p:cNvPr id="286" name="Google Shape;286;p62"/>
          <p:cNvGrpSpPr/>
          <p:nvPr/>
        </p:nvGrpSpPr>
        <p:grpSpPr>
          <a:xfrm>
            <a:off x="314872" y="354125"/>
            <a:ext cx="3898628" cy="407100"/>
            <a:chOff x="400922" y="1056550"/>
            <a:chExt cx="38986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287" name="Google Shape;287;p62"/>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62"/>
            <p:cNvSpPr txBox="1"/>
            <p:nvPr/>
          </p:nvSpPr>
          <p:spPr>
            <a:xfrm>
              <a:off x="847450" y="1056550"/>
              <a:ext cx="34521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Analysis Methods - Python</a:t>
              </a:r>
              <a:endParaRPr b="1" sz="1800">
                <a:latin typeface="Lato"/>
                <a:ea typeface="Lato"/>
                <a:cs typeface="Lato"/>
                <a:sym typeface="Lato"/>
              </a:endParaRPr>
            </a:p>
          </p:txBody>
        </p:sp>
      </p:grpSp>
      <p:sp>
        <p:nvSpPr>
          <p:cNvPr id="289" name="Google Shape;289;p62"/>
          <p:cNvSpPr txBox="1"/>
          <p:nvPr/>
        </p:nvSpPr>
        <p:spPr>
          <a:xfrm>
            <a:off x="314875" y="931175"/>
            <a:ext cx="6120300" cy="519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Python: Pandas, Numpy, </a:t>
            </a:r>
            <a:r>
              <a:rPr lang="zh-CN" sz="1600">
                <a:solidFill>
                  <a:srgbClr val="434343"/>
                </a:solidFill>
              </a:rPr>
              <a:t>Geopandas,</a:t>
            </a:r>
            <a:r>
              <a:rPr lang="zh-CN" sz="1600">
                <a:solidFill>
                  <a:srgbClr val="434343"/>
                </a:solidFill>
              </a:rPr>
              <a:t> Folium, Seaborn</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sp>
        <p:nvSpPr>
          <p:cNvPr id="290" name="Google Shape;290;p62"/>
          <p:cNvSpPr txBox="1"/>
          <p:nvPr/>
        </p:nvSpPr>
        <p:spPr>
          <a:xfrm>
            <a:off x="314875" y="1450175"/>
            <a:ext cx="6120300" cy="2236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Data Cleaning  (</a:t>
            </a:r>
            <a:r>
              <a:rPr lang="zh-CN" sz="1600">
                <a:solidFill>
                  <a:srgbClr val="434343"/>
                </a:solidFill>
              </a:rPr>
              <a:t>Pandas, Numpy)</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pic>
        <p:nvPicPr>
          <p:cNvPr id="291" name="Google Shape;291;p62"/>
          <p:cNvPicPr preferRelativeResize="0"/>
          <p:nvPr/>
        </p:nvPicPr>
        <p:blipFill>
          <a:blip r:embed="rId3">
            <a:alphaModFix/>
          </a:blip>
          <a:stretch>
            <a:fillRect/>
          </a:stretch>
        </p:blipFill>
        <p:spPr>
          <a:xfrm>
            <a:off x="883925" y="2017075"/>
            <a:ext cx="2160000" cy="1224814"/>
          </a:xfrm>
          <a:prstGeom prst="rect">
            <a:avLst/>
          </a:prstGeom>
          <a:noFill/>
          <a:ln>
            <a:noFill/>
          </a:ln>
        </p:spPr>
      </p:pic>
      <p:pic>
        <p:nvPicPr>
          <p:cNvPr id="292" name="Google Shape;292;p62"/>
          <p:cNvPicPr preferRelativeResize="0"/>
          <p:nvPr/>
        </p:nvPicPr>
        <p:blipFill>
          <a:blip r:embed="rId4">
            <a:alphaModFix/>
          </a:blip>
          <a:stretch>
            <a:fillRect/>
          </a:stretch>
        </p:blipFill>
        <p:spPr>
          <a:xfrm>
            <a:off x="3043925" y="2017488"/>
            <a:ext cx="2060400" cy="1224000"/>
          </a:xfrm>
          <a:prstGeom prst="rect">
            <a:avLst/>
          </a:prstGeom>
          <a:noFill/>
          <a:ln>
            <a:noFill/>
          </a:ln>
        </p:spPr>
      </p:pic>
      <p:pic>
        <p:nvPicPr>
          <p:cNvPr id="293" name="Google Shape;293;p62"/>
          <p:cNvPicPr preferRelativeResize="0"/>
          <p:nvPr/>
        </p:nvPicPr>
        <p:blipFill>
          <a:blip r:embed="rId5">
            <a:alphaModFix/>
          </a:blip>
          <a:stretch>
            <a:fillRect/>
          </a:stretch>
        </p:blipFill>
        <p:spPr>
          <a:xfrm>
            <a:off x="3820550" y="3341122"/>
            <a:ext cx="4588052" cy="1593750"/>
          </a:xfrm>
          <a:prstGeom prst="rect">
            <a:avLst/>
          </a:prstGeom>
          <a:noFill/>
          <a:ln>
            <a:noFill/>
          </a:ln>
        </p:spPr>
      </p:pic>
      <p:sp>
        <p:nvSpPr>
          <p:cNvPr id="294" name="Google Shape;294;p62"/>
          <p:cNvSpPr/>
          <p:nvPr/>
        </p:nvSpPr>
        <p:spPr>
          <a:xfrm>
            <a:off x="4050450" y="2198379"/>
            <a:ext cx="1043100" cy="1043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62"/>
          <p:cNvCxnSpPr>
            <a:stCxn id="294" idx="6"/>
            <a:endCxn id="293" idx="0"/>
          </p:cNvCxnSpPr>
          <p:nvPr/>
        </p:nvCxnSpPr>
        <p:spPr>
          <a:xfrm>
            <a:off x="5093550" y="2719929"/>
            <a:ext cx="1020900" cy="621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63"/>
          <p:cNvGrpSpPr/>
          <p:nvPr/>
        </p:nvGrpSpPr>
        <p:grpSpPr>
          <a:xfrm>
            <a:off x="201572" y="172850"/>
            <a:ext cx="3607028" cy="407100"/>
            <a:chOff x="400922" y="1056550"/>
            <a:chExt cx="3607028" cy="407100"/>
          </a:xfrm>
        </p:grpSpPr>
        <p:sp>
          <p:nvSpPr>
            <p:cNvPr descr="e7d195523061f1c08d347f6bf0421bdacd46f3c1815d51b81E1CE79090F8942429A56C6AE2B3163BABA1A3FCE285BEC4FF43A5085572A94AD2C0A17AE448F24FA68DD62479D8C0666FEB6710638384D2A50727AF733E37DB00EF4795ADDF1936A440345B1B9C5CB830E6C37CC8EF279048BD757827F79FB98C9B8F9162A8CE7553D450DE060E44D2123C6B3030182314" id="301" name="Google Shape;301;p63"/>
            <p:cNvSpPr/>
            <p:nvPr/>
          </p:nvSpPr>
          <p:spPr>
            <a:xfrm>
              <a:off x="400922" y="1147793"/>
              <a:ext cx="301536" cy="224586"/>
            </a:xfrm>
            <a:custGeom>
              <a:rect b="b" l="l" r="r" t="t"/>
              <a:pathLst>
                <a:path extrusionOk="0" h="21600" w="21600">
                  <a:moveTo>
                    <a:pt x="17731" y="9936"/>
                  </a:moveTo>
                  <a:cubicBezTo>
                    <a:pt x="8060" y="9936"/>
                    <a:pt x="8060" y="9936"/>
                    <a:pt x="8060" y="9936"/>
                  </a:cubicBezTo>
                  <a:cubicBezTo>
                    <a:pt x="6448" y="9936"/>
                    <a:pt x="4836" y="11232"/>
                    <a:pt x="3869" y="12528"/>
                  </a:cubicBezTo>
                  <a:cubicBezTo>
                    <a:pt x="0" y="18576"/>
                    <a:pt x="0" y="18576"/>
                    <a:pt x="0" y="18576"/>
                  </a:cubicBezTo>
                  <a:cubicBezTo>
                    <a:pt x="0" y="18576"/>
                    <a:pt x="0" y="18576"/>
                    <a:pt x="0" y="18576"/>
                  </a:cubicBezTo>
                  <a:cubicBezTo>
                    <a:pt x="0" y="18576"/>
                    <a:pt x="0" y="18576"/>
                    <a:pt x="0" y="18144"/>
                  </a:cubicBezTo>
                  <a:cubicBezTo>
                    <a:pt x="0" y="3456"/>
                    <a:pt x="0" y="3456"/>
                    <a:pt x="0" y="3456"/>
                  </a:cubicBezTo>
                  <a:cubicBezTo>
                    <a:pt x="0" y="1728"/>
                    <a:pt x="967" y="0"/>
                    <a:pt x="2579" y="0"/>
                  </a:cubicBezTo>
                  <a:cubicBezTo>
                    <a:pt x="6125" y="0"/>
                    <a:pt x="6125" y="0"/>
                    <a:pt x="6125" y="0"/>
                  </a:cubicBezTo>
                  <a:cubicBezTo>
                    <a:pt x="7737" y="0"/>
                    <a:pt x="8704" y="1728"/>
                    <a:pt x="8704" y="3456"/>
                  </a:cubicBezTo>
                  <a:cubicBezTo>
                    <a:pt x="8704" y="3888"/>
                    <a:pt x="8704" y="3888"/>
                    <a:pt x="8704" y="3888"/>
                  </a:cubicBezTo>
                  <a:cubicBezTo>
                    <a:pt x="15152" y="3888"/>
                    <a:pt x="15152" y="3888"/>
                    <a:pt x="15152" y="3888"/>
                  </a:cubicBezTo>
                  <a:cubicBezTo>
                    <a:pt x="16442" y="3888"/>
                    <a:pt x="17731" y="5616"/>
                    <a:pt x="17731" y="7344"/>
                  </a:cubicBezTo>
                  <a:lnTo>
                    <a:pt x="17731" y="9936"/>
                  </a:lnTo>
                  <a:close/>
                  <a:moveTo>
                    <a:pt x="21278" y="13824"/>
                  </a:moveTo>
                  <a:cubicBezTo>
                    <a:pt x="17409" y="19872"/>
                    <a:pt x="17409" y="19872"/>
                    <a:pt x="17409" y="19872"/>
                  </a:cubicBezTo>
                  <a:cubicBezTo>
                    <a:pt x="16764" y="20736"/>
                    <a:pt x="15152" y="21600"/>
                    <a:pt x="14185" y="21600"/>
                  </a:cubicBezTo>
                  <a:cubicBezTo>
                    <a:pt x="1612" y="21600"/>
                    <a:pt x="1612" y="21600"/>
                    <a:pt x="1612" y="21600"/>
                  </a:cubicBezTo>
                  <a:cubicBezTo>
                    <a:pt x="1290" y="21600"/>
                    <a:pt x="645" y="21600"/>
                    <a:pt x="645" y="20736"/>
                  </a:cubicBezTo>
                  <a:cubicBezTo>
                    <a:pt x="645" y="20736"/>
                    <a:pt x="967" y="20304"/>
                    <a:pt x="967" y="19872"/>
                  </a:cubicBezTo>
                  <a:cubicBezTo>
                    <a:pt x="4836" y="13824"/>
                    <a:pt x="4836" y="13824"/>
                    <a:pt x="4836" y="13824"/>
                  </a:cubicBezTo>
                  <a:cubicBezTo>
                    <a:pt x="5803" y="12528"/>
                    <a:pt x="7093" y="12096"/>
                    <a:pt x="8060" y="12096"/>
                  </a:cubicBezTo>
                  <a:cubicBezTo>
                    <a:pt x="20633" y="12096"/>
                    <a:pt x="20633" y="12096"/>
                    <a:pt x="20633" y="12096"/>
                  </a:cubicBezTo>
                  <a:cubicBezTo>
                    <a:pt x="20955" y="12096"/>
                    <a:pt x="21600" y="12096"/>
                    <a:pt x="21600" y="12960"/>
                  </a:cubicBezTo>
                  <a:cubicBezTo>
                    <a:pt x="21600" y="12960"/>
                    <a:pt x="21278" y="13392"/>
                    <a:pt x="21278" y="13824"/>
                  </a:cubicBezTo>
                  <a:close/>
                </a:path>
              </a:pathLst>
            </a:custGeom>
            <a:solidFill>
              <a:schemeClr val="accent3"/>
            </a:solidFill>
            <a:ln>
              <a:noFill/>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63"/>
            <p:cNvSpPr txBox="1"/>
            <p:nvPr/>
          </p:nvSpPr>
          <p:spPr>
            <a:xfrm>
              <a:off x="847450" y="1056550"/>
              <a:ext cx="316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800">
                  <a:latin typeface="Lato"/>
                  <a:ea typeface="Lato"/>
                  <a:cs typeface="Lato"/>
                  <a:sym typeface="Lato"/>
                </a:rPr>
                <a:t>Analysis Methods - Python</a:t>
              </a:r>
              <a:endParaRPr b="1" sz="1800">
                <a:latin typeface="Lato"/>
                <a:ea typeface="Lato"/>
                <a:cs typeface="Lato"/>
                <a:sym typeface="Lato"/>
              </a:endParaRPr>
            </a:p>
          </p:txBody>
        </p:sp>
      </p:grpSp>
      <p:sp>
        <p:nvSpPr>
          <p:cNvPr id="303" name="Google Shape;303;p63"/>
          <p:cNvSpPr txBox="1"/>
          <p:nvPr/>
        </p:nvSpPr>
        <p:spPr>
          <a:xfrm>
            <a:off x="156238" y="579950"/>
            <a:ext cx="3089400" cy="40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zh-CN" sz="1600">
                <a:solidFill>
                  <a:srgbClr val="434343"/>
                </a:solidFill>
              </a:rPr>
              <a:t>Data Analysis (Seaborn)</a:t>
            </a:r>
            <a:endParaRPr sz="1600">
              <a:solidFill>
                <a:srgbClr val="434343"/>
              </a:solidFill>
            </a:endParaRPr>
          </a:p>
          <a:p>
            <a:pPr indent="0" lvl="0" marL="457200" rtl="0" algn="l">
              <a:spcBef>
                <a:spcPts val="0"/>
              </a:spcBef>
              <a:spcAft>
                <a:spcPts val="0"/>
              </a:spcAft>
              <a:buNone/>
            </a:pPr>
            <a:r>
              <a:t/>
            </a:r>
            <a:endParaRPr sz="1600">
              <a:solidFill>
                <a:srgbClr val="434343"/>
              </a:solidFill>
            </a:endParaRPr>
          </a:p>
          <a:p>
            <a:pPr indent="0" lvl="0" marL="457200" rtl="0" algn="l">
              <a:spcBef>
                <a:spcPts val="0"/>
              </a:spcBef>
              <a:spcAft>
                <a:spcPts val="0"/>
              </a:spcAft>
              <a:buNone/>
            </a:pPr>
            <a:r>
              <a:t/>
            </a:r>
            <a:endParaRPr sz="1600">
              <a:solidFill>
                <a:srgbClr val="434343"/>
              </a:solidFill>
            </a:endParaRPr>
          </a:p>
        </p:txBody>
      </p:sp>
      <p:pic>
        <p:nvPicPr>
          <p:cNvPr id="304" name="Google Shape;304;p63"/>
          <p:cNvPicPr preferRelativeResize="0"/>
          <p:nvPr/>
        </p:nvPicPr>
        <p:blipFill>
          <a:blip r:embed="rId3">
            <a:alphaModFix/>
          </a:blip>
          <a:stretch>
            <a:fillRect/>
          </a:stretch>
        </p:blipFill>
        <p:spPr>
          <a:xfrm>
            <a:off x="-463012" y="715126"/>
            <a:ext cx="3973051" cy="2979775"/>
          </a:xfrm>
          <a:prstGeom prst="rect">
            <a:avLst/>
          </a:prstGeom>
          <a:noFill/>
          <a:ln>
            <a:noFill/>
          </a:ln>
        </p:spPr>
      </p:pic>
      <p:sp>
        <p:nvSpPr>
          <p:cNvPr id="305" name="Google Shape;305;p63"/>
          <p:cNvSpPr txBox="1"/>
          <p:nvPr/>
        </p:nvSpPr>
        <p:spPr>
          <a:xfrm>
            <a:off x="2979600" y="1925975"/>
            <a:ext cx="6164400" cy="144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1600">
                <a:solidFill>
                  <a:srgbClr val="434343"/>
                </a:solidFill>
                <a:latin typeface="Lato"/>
                <a:ea typeface="Lato"/>
                <a:cs typeface="Lato"/>
                <a:sym typeface="Lato"/>
              </a:rPr>
              <a:t>-  The 20th century saw the most public art(40.1%).</a:t>
            </a:r>
            <a:endParaRPr sz="160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1600">
                <a:solidFill>
                  <a:srgbClr val="434343"/>
                </a:solidFill>
                <a:latin typeface="Lato"/>
                <a:ea typeface="Lato"/>
                <a:cs typeface="Lato"/>
                <a:sym typeface="Lato"/>
              </a:rPr>
              <a:t>-  Public art before the 19th century made up only 1.3% of the total.</a:t>
            </a:r>
            <a:endParaRPr sz="1600">
              <a:solidFill>
                <a:srgbClr val="434343"/>
              </a:solidFill>
              <a:latin typeface="Lato"/>
              <a:ea typeface="Lato"/>
              <a:cs typeface="Lato"/>
              <a:sym typeface="Lato"/>
            </a:endParaRPr>
          </a:p>
          <a:p>
            <a:pPr indent="0" lvl="0" marL="0" rtl="0" algn="l">
              <a:lnSpc>
                <a:spcPct val="115000"/>
              </a:lnSpc>
              <a:spcBef>
                <a:spcPts val="0"/>
              </a:spcBef>
              <a:spcAft>
                <a:spcPts val="0"/>
              </a:spcAft>
              <a:buNone/>
            </a:pPr>
            <a:r>
              <a:rPr lang="zh-CN" sz="1600">
                <a:solidFill>
                  <a:srgbClr val="434343"/>
                </a:solidFill>
                <a:latin typeface="Lato"/>
                <a:ea typeface="Lato"/>
                <a:cs typeface="Lato"/>
                <a:sym typeface="Lato"/>
              </a:rPr>
              <a:t>- The number of newly established public arts increased with each century.</a:t>
            </a:r>
            <a:endParaRPr sz="1600">
              <a:solidFill>
                <a:srgbClr val="434343"/>
              </a:solidFill>
              <a:latin typeface="Lato"/>
              <a:ea typeface="Lato"/>
              <a:cs typeface="Lato"/>
              <a:sym typeface="Lato"/>
            </a:endParaRPr>
          </a:p>
          <a:p>
            <a:pPr indent="0" lvl="0" marL="0" rtl="0" algn="l">
              <a:spcBef>
                <a:spcPts val="0"/>
              </a:spcBef>
              <a:spcAft>
                <a:spcPts val="0"/>
              </a:spcAft>
              <a:buNone/>
            </a:pPr>
            <a:r>
              <a:t/>
            </a:r>
            <a:endParaRPr sz="1600"/>
          </a:p>
        </p:txBody>
      </p:sp>
      <p:pic>
        <p:nvPicPr>
          <p:cNvPr id="306" name="Google Shape;306;p63"/>
          <p:cNvPicPr preferRelativeResize="0"/>
          <p:nvPr/>
        </p:nvPicPr>
        <p:blipFill>
          <a:blip r:embed="rId4">
            <a:alphaModFix/>
          </a:blip>
          <a:stretch>
            <a:fillRect/>
          </a:stretch>
        </p:blipFill>
        <p:spPr>
          <a:xfrm>
            <a:off x="156251" y="3217900"/>
            <a:ext cx="2973337" cy="1982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Architect">
      <a:dk1>
        <a:srgbClr val="1F1F1F"/>
      </a:dk1>
      <a:lt1>
        <a:srgbClr val="F9F9F9"/>
      </a:lt1>
      <a:dk2>
        <a:srgbClr val="2C3644"/>
      </a:dk2>
      <a:lt2>
        <a:srgbClr val="E7E6E6"/>
      </a:lt2>
      <a:accent1>
        <a:srgbClr val="3E3E3E"/>
      </a:accent1>
      <a:accent2>
        <a:srgbClr val="8F8F8F"/>
      </a:accent2>
      <a:accent3>
        <a:srgbClr val="A5A5A5"/>
      </a:accent3>
      <a:accent4>
        <a:srgbClr val="595959"/>
      </a:accent4>
      <a:accent5>
        <a:srgbClr val="262626"/>
      </a:accent5>
      <a:accent6>
        <a:srgbClr val="3A383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